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395" r:id="rId2"/>
    <p:sldId id="259" r:id="rId3"/>
    <p:sldId id="279" r:id="rId4"/>
    <p:sldId id="262" r:id="rId5"/>
    <p:sldId id="285" r:id="rId6"/>
    <p:sldId id="272" r:id="rId7"/>
    <p:sldId id="386" r:id="rId8"/>
    <p:sldId id="326" r:id="rId9"/>
    <p:sldId id="387" r:id="rId10"/>
    <p:sldId id="312" r:id="rId11"/>
    <p:sldId id="327" r:id="rId12"/>
    <p:sldId id="325" r:id="rId13"/>
    <p:sldId id="308" r:id="rId14"/>
    <p:sldId id="276" r:id="rId15"/>
    <p:sldId id="354" r:id="rId16"/>
    <p:sldId id="388" r:id="rId17"/>
    <p:sldId id="305" r:id="rId18"/>
    <p:sldId id="302" r:id="rId19"/>
    <p:sldId id="300" r:id="rId20"/>
    <p:sldId id="303" r:id="rId21"/>
    <p:sldId id="304" r:id="rId22"/>
    <p:sldId id="389" r:id="rId23"/>
    <p:sldId id="270" r:id="rId24"/>
    <p:sldId id="349" r:id="rId25"/>
    <p:sldId id="331" r:id="rId26"/>
    <p:sldId id="350" r:id="rId27"/>
    <p:sldId id="351" r:id="rId28"/>
    <p:sldId id="330" r:id="rId29"/>
    <p:sldId id="332" r:id="rId30"/>
    <p:sldId id="335" r:id="rId31"/>
    <p:sldId id="333" r:id="rId32"/>
    <p:sldId id="337" r:id="rId33"/>
    <p:sldId id="338" r:id="rId34"/>
    <p:sldId id="339" r:id="rId35"/>
    <p:sldId id="352" r:id="rId36"/>
    <p:sldId id="341" r:id="rId37"/>
    <p:sldId id="340" r:id="rId38"/>
    <p:sldId id="314" r:id="rId39"/>
    <p:sldId id="346" r:id="rId40"/>
    <p:sldId id="286" r:id="rId41"/>
    <p:sldId id="357" r:id="rId42"/>
    <p:sldId id="385" r:id="rId43"/>
    <p:sldId id="358" r:id="rId44"/>
    <p:sldId id="360" r:id="rId45"/>
    <p:sldId id="359" r:id="rId46"/>
    <p:sldId id="376" r:id="rId47"/>
    <p:sldId id="383" r:id="rId48"/>
    <p:sldId id="378" r:id="rId49"/>
    <p:sldId id="384" r:id="rId50"/>
    <p:sldId id="264" r:id="rId51"/>
    <p:sldId id="363" r:id="rId52"/>
    <p:sldId id="309" r:id="rId53"/>
    <p:sldId id="291" r:id="rId54"/>
    <p:sldId id="364" r:id="rId55"/>
    <p:sldId id="390" r:id="rId56"/>
    <p:sldId id="39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6EE80A0-09E3-421A-B0C8-127220A3FD22}">
          <p14:sldIdLst>
            <p14:sldId id="395"/>
            <p14:sldId id="259"/>
          </p14:sldIdLst>
        </p14:section>
        <p14:section name="01. 기획의도" id="{DAE79089-D42A-47E7-BC5F-8C93C8DBA02F}">
          <p14:sldIdLst>
            <p14:sldId id="279"/>
            <p14:sldId id="262"/>
          </p14:sldIdLst>
        </p14:section>
        <p14:section name="02. 컨셉" id="{66E54183-BA34-41D0-9913-03F68B4DCF4B}">
          <p14:sldIdLst>
            <p14:sldId id="285"/>
            <p14:sldId id="272"/>
          </p14:sldIdLst>
        </p14:section>
        <p14:section name="03. 외형" id="{204ADE83-FD78-4865-A026-60834BC193D2}">
          <p14:sldIdLst>
            <p14:sldId id="386"/>
            <p14:sldId id="326"/>
          </p14:sldIdLst>
        </p14:section>
        <p14:section name="04. 스탯" id="{A8FBBF63-F473-41E8-8A5C-9D67193DF681}">
          <p14:sldIdLst>
            <p14:sldId id="387"/>
            <p14:sldId id="312"/>
            <p14:sldId id="327"/>
            <p14:sldId id="325"/>
            <p14:sldId id="308"/>
            <p14:sldId id="276"/>
            <p14:sldId id="354"/>
          </p14:sldIdLst>
        </p14:section>
        <p14:section name="05. 특징" id="{0FD45F17-0E06-448F-ACA8-870587CFAD9F}">
          <p14:sldIdLst>
            <p14:sldId id="388"/>
            <p14:sldId id="305"/>
            <p14:sldId id="302"/>
            <p14:sldId id="300"/>
            <p14:sldId id="303"/>
            <p14:sldId id="304"/>
          </p14:sldIdLst>
        </p14:section>
        <p14:section name="06. 기술" id="{1FDBC9FB-E15C-44C1-B391-9EE1E417AE7D}">
          <p14:sldIdLst>
            <p14:sldId id="389"/>
            <p14:sldId id="270"/>
            <p14:sldId id="349"/>
            <p14:sldId id="331"/>
            <p14:sldId id="350"/>
            <p14:sldId id="351"/>
            <p14:sldId id="330"/>
            <p14:sldId id="332"/>
            <p14:sldId id="335"/>
            <p14:sldId id="333"/>
            <p14:sldId id="337"/>
            <p14:sldId id="338"/>
            <p14:sldId id="339"/>
            <p14:sldId id="352"/>
            <p14:sldId id="341"/>
            <p14:sldId id="340"/>
            <p14:sldId id="314"/>
            <p14:sldId id="346"/>
          </p14:sldIdLst>
        </p14:section>
        <p14:section name="07. 획득 방법" id="{59EE0C09-A8CC-4679-8D5F-6DC02489CFC4}">
          <p14:sldIdLst>
            <p14:sldId id="286"/>
            <p14:sldId id="357"/>
            <p14:sldId id="385"/>
            <p14:sldId id="358"/>
            <p14:sldId id="360"/>
            <p14:sldId id="359"/>
            <p14:sldId id="376"/>
            <p14:sldId id="383"/>
            <p14:sldId id="378"/>
            <p14:sldId id="384"/>
            <p14:sldId id="264"/>
            <p14:sldId id="363"/>
          </p14:sldIdLst>
        </p14:section>
        <p14:section name="08. 리소스 리스트" id="{253B0C72-A74F-48AD-A04D-BCC316603595}">
          <p14:sldIdLst>
            <p14:sldId id="309"/>
            <p14:sldId id="291"/>
            <p14:sldId id="364"/>
            <p14:sldId id="390"/>
          </p14:sldIdLst>
        </p14:section>
        <p14:section name="마무리" id="{50B52CE6-E1E8-4600-AA86-152071EBC1EE}">
          <p14:sldIdLst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AE7BE"/>
    <a:srgbClr val="124A84"/>
    <a:srgbClr val="F7F8F3"/>
    <a:srgbClr val="4EA72E"/>
    <a:srgbClr val="D09F36"/>
    <a:srgbClr val="CBCBCE"/>
    <a:srgbClr val="313235"/>
    <a:srgbClr val="F6D38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77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둠</c:v>
                </c:pt>
              </c:strCache>
            </c:strRef>
          </c:tx>
          <c:spPr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130</c:v>
                </c:pt>
                <c:pt idx="1">
                  <c:v>130</c:v>
                </c:pt>
                <c:pt idx="2">
                  <c:v>139</c:v>
                </c:pt>
                <c:pt idx="3">
                  <c:v>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6F-494E-A701-24058521B6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디네</c:v>
                </c:pt>
              </c:strCache>
            </c:strRef>
          </c:tx>
          <c:spPr>
            <a:solidFill>
              <a:srgbClr val="FAE7B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133</c:v>
                </c:pt>
                <c:pt idx="1">
                  <c:v>133</c:v>
                </c:pt>
                <c:pt idx="2">
                  <c:v>127</c:v>
                </c:pt>
                <c:pt idx="3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6F-494E-A701-24058521B6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아두아나트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137.5</c:v>
                </c:pt>
                <c:pt idx="1">
                  <c:v>137.5</c:v>
                </c:pt>
                <c:pt idx="2">
                  <c:v>122.5</c:v>
                </c:pt>
                <c:pt idx="3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6F-494E-A701-24058521B6D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팬텀</c:v>
                </c:pt>
              </c:strCache>
            </c:strRef>
          </c:tx>
          <c:spPr>
            <a:solidFill>
              <a:srgbClr val="124A84"/>
            </a:solidFill>
            <a:ln w="19050"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속도</c:v>
                </c:pt>
                <c:pt idx="1">
                  <c:v>가속</c:v>
                </c:pt>
                <c:pt idx="2">
                  <c:v>회전력</c:v>
                </c:pt>
                <c:pt idx="3">
                  <c:v>제동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130</c:v>
                </c:pt>
                <c:pt idx="1">
                  <c:v>130</c:v>
                </c:pt>
                <c:pt idx="2">
                  <c:v>122.5</c:v>
                </c:pt>
                <c:pt idx="3">
                  <c:v>122.5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E6F-494E-A701-24058521B6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789607520"/>
        <c:axId val="735980720"/>
      </c:barChart>
      <c:catAx>
        <c:axId val="7896075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35980720"/>
        <c:crosses val="autoZero"/>
        <c:auto val="1"/>
        <c:lblAlgn val="ctr"/>
        <c:lblOffset val="100"/>
        <c:noMultiLvlLbl val="0"/>
      </c:catAx>
      <c:valAx>
        <c:axId val="735980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9607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849B-C5D7-4E52-B56E-A4C6A45C8F90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0923F-5C57-4F78-8A79-6570847F6C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22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62A5-6523-56FC-40DD-CB096460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3D22C-2F46-0C8E-10F4-0E0AC8119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DC3AD-474C-6F22-4F93-01308D69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38F7-44A2-96D2-5502-CF35EBA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8B6C-CB64-4B12-8A6F-58A32E9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8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237F-EF03-6D6F-2F31-93805242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6F71B4-6047-1513-E368-90428550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DECBA-8D10-3402-9623-2FFD4750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02C93-6431-F05A-FEBD-52854E4A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B0F78-E8F1-F607-2AFA-81BE65F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7EC7F-79D8-E8C0-BDE4-3F98FEC8B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F94C58-1158-4D05-2130-115F042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1400A-68CD-A946-4CC4-5ED99807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2FA43-19AB-F07D-954F-43A78A82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E0DB7-5B77-B96C-25CE-10492BDB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AADB8-C2EE-E553-F91B-54BB39D0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03309-8B4D-9133-4637-779923C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4D677-D708-237D-2438-5153BDC1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6C280-32B4-A02B-9B34-66CB5A7A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46FBB-AABD-8F6F-113B-9B421A06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56FB6-7683-C502-B76E-336A7A90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E1D57-31D7-FD4B-B3F5-05322D5E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CF3D0-871E-03E2-F2A6-8B090C08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78653-1954-D5F3-C38D-8D395EAE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71A02-B6E4-E493-E9AC-D644BCCA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3558-D658-F609-46F9-A7F13438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0DBCA-6146-F46F-AFF3-674E7BA13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58E98-439C-2B24-0EDA-DB8B83855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E8C34-5D6C-3819-E5B2-1D84635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4FD2C-970C-8C6B-FEA9-9DDC9818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59D73-74D7-625F-FBC9-A2204D7A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5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CF70-861B-91C1-A574-D6098A2C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98F7F-518D-989C-3403-C73BAF89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0739-9A28-4EA1-B4B0-4237C54B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1B7E4-1EBD-22B0-DACE-3DB4D191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895852-20EA-986A-2406-CCE15093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5416E-3B29-3BAA-3B4F-897A1CA9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E4B19-B773-D30E-3E04-483FA102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789F7-DDA2-A89E-D0ED-7BF23C5C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05BC-A2C7-2428-2A31-C0AB86C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547D54-0760-FD1C-F527-4B1B6606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FF057-1514-3F31-9C4C-C3CC6027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D6B4F-C0D2-FEF8-0AA4-9BCE18B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139276-D102-488B-8881-BCE40B7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F0C29-7C9E-E5D7-3158-DA77EAD9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96C17-6750-E6A4-C583-3ADD93CD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34358-35FD-7D0B-2B09-47882D71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9D6CF-2708-EA73-FFB2-A0D59045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B2CB6-80A7-56AE-0206-44563C72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371A9-5D41-8E77-0AFC-3709D6E0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97ECDA-EE62-2E23-E837-9D79875C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FF5A0-836F-3848-B201-D2152E0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5EED3-67AB-A337-776F-014BCA8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B56547-E5EA-4FCC-F417-967012E89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3E26A-10CE-CDB0-2D7E-9ECD7B0F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A6D32-3EC7-7E6C-7B2D-FF4308CF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C102-3C5D-00E3-EAEB-BF943176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EF037-4E63-D399-7BA3-BDCA58C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D6795-AE76-B306-7538-AEC5EE9F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05C6C-0ACB-110B-1A01-BF9A073B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33C4-798D-66B3-AC49-8D379E3B5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FCC09-1A16-4720-823E-2E34C41BF04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0DD9C-D006-B5DB-3FE9-408C5468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47717-E990-36A9-631E-36EDA9641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5520C5-E924-0C2C-2A58-52AC0C40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EA2A7-A4BB-E990-5A62-B11E125FFF3D}"/>
              </a:ext>
            </a:extLst>
          </p:cNvPr>
          <p:cNvSpPr txBox="1"/>
          <p:nvPr/>
        </p:nvSpPr>
        <p:spPr>
          <a:xfrm>
            <a:off x="662804" y="413705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b="1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8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기획서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DD32B-86BE-C49E-1575-FAE12C8F129E}"/>
              </a:ext>
            </a:extLst>
          </p:cNvPr>
          <p:cNvSpPr txBox="1"/>
          <p:nvPr/>
        </p:nvSpPr>
        <p:spPr>
          <a:xfrm>
            <a:off x="110874" y="2723373"/>
            <a:ext cx="509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err="1"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검은사막</a:t>
            </a:r>
            <a:endParaRPr lang="ko-KR" altLang="en-US" sz="8000" b="1" dirty="0"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12" name="Google Shape;93;p1">
            <a:extLst>
              <a:ext uri="{FF2B5EF4-FFF2-40B4-BE49-F238E27FC236}">
                <a16:creationId xmlns:a16="http://schemas.microsoft.com/office/drawing/2014/main" id="{726DFD30-65F8-F5B6-357F-A352CDB32875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75000"/>
          </a:blip>
          <a:srcRect/>
          <a:stretch/>
        </p:blipFill>
        <p:spPr>
          <a:xfrm>
            <a:off x="1394406" y="2317009"/>
            <a:ext cx="2530933" cy="40636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F63B2A-5DDE-1F42-0074-06AF788A1039}"/>
              </a:ext>
            </a:extLst>
          </p:cNvPr>
          <p:cNvSpPr txBox="1"/>
          <p:nvPr/>
        </p:nvSpPr>
        <p:spPr>
          <a:xfrm>
            <a:off x="8005275" y="635888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77363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23C8CC-1F62-68A2-BD79-F3839B1C3AF8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89D047-A4B9-37F4-101E-6AA96D44E768}"/>
              </a:ext>
            </a:extLst>
          </p:cNvPr>
          <p:cNvSpPr/>
          <p:nvPr/>
        </p:nvSpPr>
        <p:spPr>
          <a:xfrm>
            <a:off x="1132231" y="404473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3055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”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이라 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기본값은 다른 환상마보다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평균값이 높아서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안정적으로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스탯을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스탯의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각각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의하여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소수 첫 번째 자리 까지의 값만 등장합니다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(0.1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소수 첫 번째 자리까지 표기합니다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63533"/>
              </p:ext>
            </p:extLst>
          </p:nvPr>
        </p:nvGraphicFramePr>
        <p:xfrm>
          <a:off x="1132231" y="4374335"/>
          <a:ext cx="9330265" cy="2080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1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46702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26192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아두아나트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467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83F315-C560-AE46-2F67-4CDFC3E0E632}"/>
              </a:ext>
            </a:extLst>
          </p:cNvPr>
          <p:cNvSpPr txBox="1"/>
          <p:nvPr/>
        </p:nvSpPr>
        <p:spPr>
          <a:xfrm>
            <a:off x="1060580" y="3926343"/>
            <a:ext cx="39940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기본값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8536E2-742C-FEEE-7B96-0DB43D437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33" y="406496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EFA5446-4C11-70A6-7A43-D278927A1BBE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9CB5E-3266-84CE-8F6E-057A8AECD036}"/>
              </a:ext>
            </a:extLst>
          </p:cNvPr>
          <p:cNvSpPr txBox="1"/>
          <p:nvPr/>
        </p:nvSpPr>
        <p:spPr>
          <a:xfrm>
            <a:off x="1074558" y="1255443"/>
            <a:ext cx="406470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기본값 비교 그래프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7A3B86-C7F9-CDAC-EF09-EA81B6787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graphicFrame>
        <p:nvGraphicFramePr>
          <p:cNvPr id="21" name="차트 20">
            <a:extLst>
              <a:ext uri="{FF2B5EF4-FFF2-40B4-BE49-F238E27FC236}">
                <a16:creationId xmlns:a16="http://schemas.microsoft.com/office/drawing/2014/main" id="{C33BB978-DC92-F1F0-1BFA-E3F77EE89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574065"/>
              </p:ext>
            </p:extLst>
          </p:nvPr>
        </p:nvGraphicFramePr>
        <p:xfrm>
          <a:off x="2371929" y="1775587"/>
          <a:ext cx="7448141" cy="4878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3E2654-B25E-CCC9-E7B3-B60BC0790276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094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0E52A5-0997-6288-F364-60B13C8A8721}"/>
              </a:ext>
            </a:extLst>
          </p:cNvPr>
          <p:cNvSpPr/>
          <p:nvPr/>
        </p:nvSpPr>
        <p:spPr>
          <a:xfrm>
            <a:off x="7499417" y="3303262"/>
            <a:ext cx="4159184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D0E062-9481-6B13-5BCD-176B3C2397A4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424327-96C7-71B5-35B6-0C4A8066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524020"/>
              </p:ext>
            </p:extLst>
          </p:nvPr>
        </p:nvGraphicFramePr>
        <p:xfrm>
          <a:off x="1475375" y="3131792"/>
          <a:ext cx="4465978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989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2232989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(%)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109056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68911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015930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4.73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264424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566305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9.86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04787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12.42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034459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14.99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712112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17.55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732984"/>
                  </a:ext>
                </a:extLst>
              </a:tr>
              <a:tr h="219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20.11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68333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6D93C97F-53D2-FB53-F68E-6AA86AEDB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0E04F7-5537-8AF2-6041-80485710F81F}"/>
              </a:ext>
            </a:extLst>
          </p:cNvPr>
          <p:cNvSpPr txBox="1"/>
          <p:nvPr/>
        </p:nvSpPr>
        <p:spPr>
          <a:xfrm>
            <a:off x="1074558" y="1255443"/>
            <a:ext cx="5731555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확률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높게 설정되었습니다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이는 팬텀의 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매우 낮고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강력한 효과의 기술이 없기 때문에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반영된 결과입니다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[board_object_stat_rising]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ABF15A-64BF-628F-A452-1696949D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785606"/>
              </p:ext>
            </p:extLst>
          </p:nvPr>
        </p:nvGraphicFramePr>
        <p:xfrm>
          <a:off x="7443536" y="3690332"/>
          <a:ext cx="4374540" cy="2550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6532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849502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40981648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854854460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843667410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B4E73250-1AAC-32DB-DC90-16A5132D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8890" y="3308815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9819773-BCD0-1FFB-EC2C-3E1BED437754}"/>
              </a:ext>
            </a:extLst>
          </p:cNvPr>
          <p:cNvSpPr txBox="1"/>
          <p:nvPr/>
        </p:nvSpPr>
        <p:spPr>
          <a:xfrm>
            <a:off x="7443538" y="3185160"/>
            <a:ext cx="388631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 계산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기준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67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직사각형 75">
            <a:extLst>
              <a:ext uri="{FF2B5EF4-FFF2-40B4-BE49-F238E27FC236}">
                <a16:creationId xmlns:a16="http://schemas.microsoft.com/office/drawing/2014/main" id="{EE989C3A-D3DE-09FD-2F8B-89C57E50CE50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5AA522-9B09-50CD-869D-A84EE0780DCA}"/>
              </a:ext>
            </a:extLst>
          </p:cNvPr>
          <p:cNvSpPr txBox="1"/>
          <p:nvPr/>
        </p:nvSpPr>
        <p:spPr>
          <a:xfrm>
            <a:off x="1074558" y="1255443"/>
            <a:ext cx="51005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25A92-456F-9BD6-74F0-6F5DE8BF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D9516E-A6ED-039C-E972-AEBB5EECA0E6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A807E9-AF03-4E27-C25C-4D18D75DE89F}"/>
              </a:ext>
            </a:extLst>
          </p:cNvPr>
          <p:cNvSpPr/>
          <p:nvPr/>
        </p:nvSpPr>
        <p:spPr>
          <a:xfrm>
            <a:off x="3443546" y="2085466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탑승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358469-3DFA-DA6A-3B77-D13F8BD0C8A5}"/>
              </a:ext>
            </a:extLst>
          </p:cNvPr>
          <p:cNvSpPr/>
          <p:nvPr/>
        </p:nvSpPr>
        <p:spPr>
          <a:xfrm>
            <a:off x="3443546" y="2803303"/>
            <a:ext cx="2731557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경험치 획득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16D175E-E655-4DCB-59FE-7130BD3ECF0D}"/>
              </a:ext>
            </a:extLst>
          </p:cNvPr>
          <p:cNvSpPr/>
          <p:nvPr/>
        </p:nvSpPr>
        <p:spPr>
          <a:xfrm>
            <a:off x="3443546" y="3521140"/>
            <a:ext cx="2731557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3145BBD-8266-51B2-5AE6-935E4E52FAD0}"/>
              </a:ext>
            </a:extLst>
          </p:cNvPr>
          <p:cNvSpPr/>
          <p:nvPr/>
        </p:nvSpPr>
        <p:spPr>
          <a:xfrm>
            <a:off x="3443542" y="4238977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F27D0-A50B-7570-EF29-078540336B8E}"/>
              </a:ext>
            </a:extLst>
          </p:cNvPr>
          <p:cNvSpPr txBox="1"/>
          <p:nvPr/>
        </p:nvSpPr>
        <p:spPr>
          <a:xfrm>
            <a:off x="4262461" y="432693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5D7058-E0FE-84F4-EE5C-E1C53487FADC}"/>
              </a:ext>
            </a:extLst>
          </p:cNvPr>
          <p:cNvSpPr/>
          <p:nvPr/>
        </p:nvSpPr>
        <p:spPr>
          <a:xfrm>
            <a:off x="3443542" y="5830031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능력치 상승하지 않음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605EC3-7C35-10AB-31FE-C1E2F17FBDAA}"/>
              </a:ext>
            </a:extLst>
          </p:cNvPr>
          <p:cNvSpPr/>
          <p:nvPr/>
        </p:nvSpPr>
        <p:spPr>
          <a:xfrm>
            <a:off x="7130810" y="2803303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7F4820-68D3-EBDC-BBCF-ACD0880B5DCA}"/>
              </a:ext>
            </a:extLst>
          </p:cNvPr>
          <p:cNvSpPr/>
          <p:nvPr/>
        </p:nvSpPr>
        <p:spPr>
          <a:xfrm>
            <a:off x="7130815" y="3523480"/>
            <a:ext cx="2731561" cy="5640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board_object_stat_ring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데이터를 참조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7E473DE-9FE6-4D2D-339D-4665D9EEBDB4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8496590" y="3252036"/>
            <a:ext cx="6" cy="271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BC1BE30-908A-B253-4409-935FD2FD556D}"/>
              </a:ext>
            </a:extLst>
          </p:cNvPr>
          <p:cNvCxnSpPr>
            <a:cxnSpLocks/>
            <a:stCxn id="17" idx="2"/>
            <a:endCxn id="66" idx="0"/>
          </p:cNvCxnSpPr>
          <p:nvPr/>
        </p:nvCxnSpPr>
        <p:spPr>
          <a:xfrm flipH="1">
            <a:off x="8496591" y="4087503"/>
            <a:ext cx="5" cy="26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F17023-B55F-2161-41A6-8383EFE872D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809325" y="2534199"/>
            <a:ext cx="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162ABB6-50F2-3B4B-F66F-27C0D197565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809325" y="3252036"/>
            <a:ext cx="0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63CEFAD-7FCE-E727-C701-9CF0DFCED7FA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809323" y="3969873"/>
            <a:ext cx="2" cy="2691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2924E1-9890-C8AE-2491-5117DE68BCE4}"/>
              </a:ext>
            </a:extLst>
          </p:cNvPr>
          <p:cNvSpPr txBox="1"/>
          <p:nvPr/>
        </p:nvSpPr>
        <p:spPr>
          <a:xfrm>
            <a:off x="4533554" y="481228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9979C9-552F-F5E7-C647-B8F472A2CA51}"/>
              </a:ext>
            </a:extLst>
          </p:cNvPr>
          <p:cNvSpPr txBox="1"/>
          <p:nvPr/>
        </p:nvSpPr>
        <p:spPr>
          <a:xfrm>
            <a:off x="5784401" y="418225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410C5F4B-F286-2F91-4F4B-D0B90B098DAF}"/>
              </a:ext>
            </a:extLst>
          </p:cNvPr>
          <p:cNvCxnSpPr>
            <a:stCxn id="10" idx="3"/>
            <a:endCxn id="16" idx="1"/>
          </p:cNvCxnSpPr>
          <p:nvPr/>
        </p:nvCxnSpPr>
        <p:spPr>
          <a:xfrm flipV="1">
            <a:off x="6175103" y="3027670"/>
            <a:ext cx="955707" cy="149796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64D49A1-984F-5D5A-F9AE-271901FBBD04}"/>
              </a:ext>
            </a:extLst>
          </p:cNvPr>
          <p:cNvSpPr/>
          <p:nvPr/>
        </p:nvSpPr>
        <p:spPr>
          <a:xfrm>
            <a:off x="7130810" y="4355518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확률에 의하여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뽑기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48853E-89FF-8403-6CDE-D3BF9361FE12}"/>
              </a:ext>
            </a:extLst>
          </p:cNvPr>
          <p:cNvSpPr/>
          <p:nvPr/>
        </p:nvSpPr>
        <p:spPr>
          <a:xfrm>
            <a:off x="7130810" y="5072266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상승치를 각각의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스탯에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합연산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순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860A67E-8008-7846-5FC4-371C7BE76C80}"/>
              </a:ext>
            </a:extLst>
          </p:cNvPr>
          <p:cNvSpPr/>
          <p:nvPr/>
        </p:nvSpPr>
        <p:spPr>
          <a:xfrm>
            <a:off x="7130809" y="5807491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값을 서버에 저장 및 말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표기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BBBB1B2-771C-1CA2-C1BE-3166923171B5}"/>
              </a:ext>
            </a:extLst>
          </p:cNvPr>
          <p:cNvCxnSpPr>
            <a:cxnSpLocks/>
            <a:stCxn id="66" idx="2"/>
            <a:endCxn id="68" idx="0"/>
          </p:cNvCxnSpPr>
          <p:nvPr/>
        </p:nvCxnSpPr>
        <p:spPr>
          <a:xfrm>
            <a:off x="8496591" y="4804251"/>
            <a:ext cx="0" cy="2680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0E297D8B-EACF-57F1-454F-50AE3EB25768}"/>
              </a:ext>
            </a:extLst>
          </p:cNvPr>
          <p:cNvCxnSpPr>
            <a:cxnSpLocks/>
            <a:stCxn id="68" idx="2"/>
            <a:endCxn id="69" idx="0"/>
          </p:cNvCxnSpPr>
          <p:nvPr/>
        </p:nvCxnSpPr>
        <p:spPr>
          <a:xfrm flipH="1">
            <a:off x="8496590" y="5520999"/>
            <a:ext cx="1" cy="286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EB1CF34-23A9-29E1-4D43-1C91DB7EFF6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>
            <a:off x="4809323" y="4812284"/>
            <a:ext cx="406" cy="1017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32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A476131-CC72-1CDE-103C-1EED7E2C9225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9899128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생명력 기본값은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2,640,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 기본값은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3,541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환상마들과 유사한 값을 갖습니다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지구력이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생명력은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1,117 ~ 1,243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정수값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지구력은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546 ~ 832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정수값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474626"/>
              </p:ext>
            </p:extLst>
          </p:nvPr>
        </p:nvGraphicFramePr>
        <p:xfrm>
          <a:off x="949544" y="2995436"/>
          <a:ext cx="9732340" cy="13587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085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</a:tblGrid>
              <a:tr h="25434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증가값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정수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2543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Min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Max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71553"/>
                  </a:ext>
                </a:extLst>
              </a:tr>
              <a:tr h="40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2,640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1,117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1,243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405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3,541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546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096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0F80F46-3256-1B50-2208-08B3105AFD74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7" y="772867"/>
            <a:ext cx="9899128" cy="564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레벨업에 필요한 경험치 요구량은 다른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 동일합니다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요구 경험치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증가량은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다음과 같습니다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증가량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b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125, 145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반복됩니다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board_object_exp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4C301BB-05B8-AB35-0E0B-92F3FC53A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36504"/>
              </p:ext>
            </p:extLst>
          </p:nvPr>
        </p:nvGraphicFramePr>
        <p:xfrm>
          <a:off x="949544" y="1990487"/>
          <a:ext cx="10371627" cy="36150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0326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  <a:gridCol w="2912809">
                  <a:extLst>
                    <a:ext uri="{9D8B030D-6E8A-4147-A177-3AD203B41FA5}">
                      <a16:colId xmlns:a16="http://schemas.microsoft.com/office/drawing/2014/main" val="1077128596"/>
                    </a:ext>
                  </a:extLst>
                </a:gridCol>
              </a:tblGrid>
              <a:tr h="426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경험치 요구량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경험치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45,280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22,625+30 = 22,655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요구량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0+30 = 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68,210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22,655+275 = 22,930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30+245 = 275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91,540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22,930+400 = 23,330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245+125 = 400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2537088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115,415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23,330+545 = 23,875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경험치 요구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400+145 =545</a:t>
                      </a:r>
                      <a:b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이전 레벨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a + </a:t>
                      </a:r>
                      <a:r>
                        <a:rPr lang="ko-KR" altLang="en-US" sz="1200" b="1" dirty="0" err="1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증가량</a:t>
                      </a:r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b)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2957378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7766511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145</a:t>
                      </a:r>
                      <a:endParaRPr lang="ko-KR" altLang="en-US" sz="12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233627"/>
                  </a:ext>
                </a:extLst>
              </a:tr>
              <a:tr h="3398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904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262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1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45C8E06-E6AC-9AEC-9394-835368F8CC4A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F367E-920C-61A7-EB58-12E48697C3E8}"/>
              </a:ext>
            </a:extLst>
          </p:cNvPr>
          <p:cNvSpPr txBox="1"/>
          <p:nvPr/>
        </p:nvSpPr>
        <p:spPr>
          <a:xfrm>
            <a:off x="559867" y="762928"/>
            <a:ext cx="6831533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가지 특징을 갖고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이들은 스킬이 아닌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특징으로 분류되어 게임 내에서 별도로 표기하지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0184569-BD51-ACE9-2457-4ECC17CAF5B5}"/>
              </a:ext>
            </a:extLst>
          </p:cNvPr>
          <p:cNvSpPr/>
          <p:nvPr/>
        </p:nvSpPr>
        <p:spPr>
          <a:xfrm>
            <a:off x="869653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56977B-E7F0-B17C-3775-F8352F0A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"/>
          <a:stretch/>
        </p:blipFill>
        <p:spPr>
          <a:xfrm rot="1625669">
            <a:off x="985547" y="2979515"/>
            <a:ext cx="1767993" cy="1671396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B98B0B4-FF68-BFD4-0A7A-CE806F920C61}"/>
              </a:ext>
            </a:extLst>
          </p:cNvPr>
          <p:cNvSpPr/>
          <p:nvPr/>
        </p:nvSpPr>
        <p:spPr>
          <a:xfrm>
            <a:off x="1098798" y="390870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3974DA7-C253-BC03-8184-863EC4039EEF}"/>
              </a:ext>
            </a:extLst>
          </p:cNvPr>
          <p:cNvSpPr/>
          <p:nvPr/>
        </p:nvSpPr>
        <p:spPr>
          <a:xfrm>
            <a:off x="1855775" y="401483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16E7828-AF89-A454-C492-921447E07323}"/>
              </a:ext>
            </a:extLst>
          </p:cNvPr>
          <p:cNvSpPr/>
          <p:nvPr/>
        </p:nvSpPr>
        <p:spPr>
          <a:xfrm>
            <a:off x="1643050" y="407516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93AE668-C838-3ED2-1F7A-5E1597F04E99}"/>
              </a:ext>
            </a:extLst>
          </p:cNvPr>
          <p:cNvSpPr/>
          <p:nvPr/>
        </p:nvSpPr>
        <p:spPr>
          <a:xfrm>
            <a:off x="2041536" y="413548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F464919-5228-B030-CC7D-7418AA7D1CDF}"/>
              </a:ext>
            </a:extLst>
          </p:cNvPr>
          <p:cNvSpPr/>
          <p:nvPr/>
        </p:nvSpPr>
        <p:spPr>
          <a:xfrm>
            <a:off x="969468" y="419879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C24C9FE3-7E04-F896-2290-B2E15969AEBC}"/>
              </a:ext>
            </a:extLst>
          </p:cNvPr>
          <p:cNvSpPr/>
          <p:nvPr/>
        </p:nvSpPr>
        <p:spPr>
          <a:xfrm>
            <a:off x="1153219" y="425931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C2D380E7-E359-63C5-C9A7-B1DBEAA25600}"/>
              </a:ext>
            </a:extLst>
          </p:cNvPr>
          <p:cNvSpPr/>
          <p:nvPr/>
        </p:nvSpPr>
        <p:spPr>
          <a:xfrm>
            <a:off x="1078162" y="431983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93A9D6B-B4BF-FDAC-80E5-65B2C4105B60}"/>
              </a:ext>
            </a:extLst>
          </p:cNvPr>
          <p:cNvSpPr/>
          <p:nvPr/>
        </p:nvSpPr>
        <p:spPr>
          <a:xfrm>
            <a:off x="1460090" y="379306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BB6CB2E-E882-65C0-AC26-4A1CD57E3595}"/>
              </a:ext>
            </a:extLst>
          </p:cNvPr>
          <p:cNvSpPr/>
          <p:nvPr/>
        </p:nvSpPr>
        <p:spPr>
          <a:xfrm>
            <a:off x="1098798" y="36821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FF5FA47-B8B6-7FCA-0262-57F3CCD1B947}"/>
              </a:ext>
            </a:extLst>
          </p:cNvPr>
          <p:cNvSpPr/>
          <p:nvPr/>
        </p:nvSpPr>
        <p:spPr>
          <a:xfrm>
            <a:off x="1935359" y="371385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AE109B2-3D70-48E7-F9C5-4D50A257434D}"/>
              </a:ext>
            </a:extLst>
          </p:cNvPr>
          <p:cNvSpPr/>
          <p:nvPr/>
        </p:nvSpPr>
        <p:spPr>
          <a:xfrm>
            <a:off x="1869542" y="387378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1D61FB-EF87-9727-02AE-929E2E4F91ED}"/>
              </a:ext>
            </a:extLst>
          </p:cNvPr>
          <p:cNvSpPr txBox="1"/>
          <p:nvPr/>
        </p:nvSpPr>
        <p:spPr>
          <a:xfrm>
            <a:off x="869653" y="476604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A5A0736-7E4A-A1A4-6361-E0760516515D}"/>
              </a:ext>
            </a:extLst>
          </p:cNvPr>
          <p:cNvSpPr/>
          <p:nvPr/>
        </p:nvSpPr>
        <p:spPr>
          <a:xfrm>
            <a:off x="3655775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F6E751-711F-E36F-FE11-3B6DF301A6F1}"/>
              </a:ext>
            </a:extLst>
          </p:cNvPr>
          <p:cNvSpPr txBox="1"/>
          <p:nvPr/>
        </p:nvSpPr>
        <p:spPr>
          <a:xfrm>
            <a:off x="3655772" y="476604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835635-F3F3-C144-72F0-97C80C9AAF06}"/>
              </a:ext>
            </a:extLst>
          </p:cNvPr>
          <p:cNvSpPr txBox="1"/>
          <p:nvPr/>
        </p:nvSpPr>
        <p:spPr>
          <a:xfrm>
            <a:off x="6627132" y="4769798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D5DEFFC-7AAA-1958-CDF8-0892DEC3386D}"/>
              </a:ext>
            </a:extLst>
          </p:cNvPr>
          <p:cNvSpPr/>
          <p:nvPr/>
        </p:nvSpPr>
        <p:spPr>
          <a:xfrm>
            <a:off x="6627044" y="294920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1E8E91-32E2-EC9F-2B1A-C7058CA86444}"/>
              </a:ext>
            </a:extLst>
          </p:cNvPr>
          <p:cNvSpPr txBox="1"/>
          <p:nvPr/>
        </p:nvSpPr>
        <p:spPr>
          <a:xfrm>
            <a:off x="9294626" y="4778349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B085C1B-4D13-FA74-4055-7476274379F8}"/>
              </a:ext>
            </a:extLst>
          </p:cNvPr>
          <p:cNvSpPr/>
          <p:nvPr/>
        </p:nvSpPr>
        <p:spPr>
          <a:xfrm>
            <a:off x="9658294" y="2973789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4DDE1DDE-D71D-9601-F449-1790797D6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294" y="2992642"/>
            <a:ext cx="1987274" cy="195275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F54EDE5A-54EA-9E7B-B7EF-9AC9DA8DB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678" y="3132059"/>
            <a:ext cx="2079787" cy="208501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71C0AF4A-0F4F-247C-8397-56F1279999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542" y="2776946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3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C2C4E61-C473-7388-D1B9-215D2743D2A0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CF9F4A-2C3C-3868-9D80-BBCD99DC8C6C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255191" cy="3932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마구간에 있는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유저가 마지막으로 진입한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유저가 보고 있는 마구간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마구간에 위치하게 됩니다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팬텀을 보유한 유저가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진입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팬텀의 위치를 해당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마구간으로 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68" y="192232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FF9E8F-C876-0B87-1154-50B3FAA07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3"/>
          <a:stretch/>
        </p:blipFill>
        <p:spPr>
          <a:xfrm rot="1625669">
            <a:off x="2377762" y="1952635"/>
            <a:ext cx="1767993" cy="167139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ED363C-149A-E4BA-6F1D-0BCA6115F423}"/>
              </a:ext>
            </a:extLst>
          </p:cNvPr>
          <p:cNvSpPr/>
          <p:nvPr/>
        </p:nvSpPr>
        <p:spPr>
          <a:xfrm>
            <a:off x="2491013" y="288182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75716C4-4223-B8F9-9448-216530D32BA6}"/>
              </a:ext>
            </a:extLst>
          </p:cNvPr>
          <p:cNvSpPr/>
          <p:nvPr/>
        </p:nvSpPr>
        <p:spPr>
          <a:xfrm>
            <a:off x="3247990" y="298795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587594-5094-F310-23E7-91133DF5677A}"/>
              </a:ext>
            </a:extLst>
          </p:cNvPr>
          <p:cNvSpPr/>
          <p:nvPr/>
        </p:nvSpPr>
        <p:spPr>
          <a:xfrm>
            <a:off x="3035265" y="304828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7EA57F-6242-63A6-2603-F5B3F998403C}"/>
              </a:ext>
            </a:extLst>
          </p:cNvPr>
          <p:cNvSpPr/>
          <p:nvPr/>
        </p:nvSpPr>
        <p:spPr>
          <a:xfrm>
            <a:off x="3433751" y="31086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0BE8E1-47A6-40DF-E926-3478B44056F9}"/>
              </a:ext>
            </a:extLst>
          </p:cNvPr>
          <p:cNvSpPr/>
          <p:nvPr/>
        </p:nvSpPr>
        <p:spPr>
          <a:xfrm>
            <a:off x="2361683" y="317191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AC0533-02ED-5FF0-CA0B-DA554D24D67F}"/>
              </a:ext>
            </a:extLst>
          </p:cNvPr>
          <p:cNvSpPr/>
          <p:nvPr/>
        </p:nvSpPr>
        <p:spPr>
          <a:xfrm>
            <a:off x="2545434" y="323243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2BDADF8-22F9-3AE3-9051-DA626181AD6D}"/>
              </a:ext>
            </a:extLst>
          </p:cNvPr>
          <p:cNvSpPr/>
          <p:nvPr/>
        </p:nvSpPr>
        <p:spPr>
          <a:xfrm>
            <a:off x="2470377" y="329295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BE8009D-B8C7-2827-13B3-53285CF1A264}"/>
              </a:ext>
            </a:extLst>
          </p:cNvPr>
          <p:cNvSpPr/>
          <p:nvPr/>
        </p:nvSpPr>
        <p:spPr>
          <a:xfrm>
            <a:off x="2852305" y="276618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4890DF0-8852-B7FC-ABE8-2711ADCC933F}"/>
              </a:ext>
            </a:extLst>
          </p:cNvPr>
          <p:cNvSpPr/>
          <p:nvPr/>
        </p:nvSpPr>
        <p:spPr>
          <a:xfrm>
            <a:off x="2491013" y="265522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C299FE-5000-B2D6-A47A-D46764D7643B}"/>
              </a:ext>
            </a:extLst>
          </p:cNvPr>
          <p:cNvSpPr/>
          <p:nvPr/>
        </p:nvSpPr>
        <p:spPr>
          <a:xfrm>
            <a:off x="3327574" y="268697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1C013D6-09D0-C91F-D8E9-8BB5970DCC77}"/>
              </a:ext>
            </a:extLst>
          </p:cNvPr>
          <p:cNvSpPr/>
          <p:nvPr/>
        </p:nvSpPr>
        <p:spPr>
          <a:xfrm>
            <a:off x="3261757" y="284690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5A936-A3BD-C3CD-1CF7-ECF6C9D8EC60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C1669-3132-5321-F369-D73E1AEB5AE3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마구간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367ED8-CBF3-9612-C4E6-E4A9C8394102}"/>
              </a:ext>
            </a:extLst>
          </p:cNvPr>
          <p:cNvCxnSpPr>
            <a:cxnSpLocks/>
            <a:stCxn id="10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86AC3-2BD3-29F3-E555-D7AA8E339E2F}"/>
              </a:ext>
            </a:extLst>
          </p:cNvPr>
          <p:cNvSpPr/>
          <p:nvPr/>
        </p:nvSpPr>
        <p:spPr>
          <a:xfrm>
            <a:off x="8527400" y="3822150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96AFF-3E00-9410-74E7-3407AE32E899}"/>
              </a:ext>
            </a:extLst>
          </p:cNvPr>
          <p:cNvCxnSpPr>
            <a:cxnSpLocks/>
            <a:stCxn id="1065" idx="2"/>
            <a:endCxn id="1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02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56A077-D943-5964-4507-064D43A58F64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3E512B-647F-F025-F571-E8012AF1B812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425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대미지는 받지 않지만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탑승물과 동일하게 물에 빠지면 탑승이 해제되며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탑승이 불가능한 상태가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840581CA-A91E-DD4A-1B9F-7ED8517208EF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 상태 해제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066" name="다이아몬드 1065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822150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90388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884436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4579998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64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C48679A6-ECBA-D9A6-923A-D5EF82E5B68A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1065" idx="2"/>
            <a:endCxn id="106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1066" idx="2"/>
            <a:endCxn id="1069" idx="0"/>
          </p:cNvCxnSpPr>
          <p:nvPr/>
        </p:nvCxnSpPr>
        <p:spPr>
          <a:xfrm>
            <a:off x="9338327" y="4395457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1066" idx="1"/>
            <a:endCxn id="1068" idx="3"/>
          </p:cNvCxnSpPr>
          <p:nvPr/>
        </p:nvCxnSpPr>
        <p:spPr>
          <a:xfrm flipH="1" flipV="1">
            <a:off x="8258337" y="4108803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7" name="TextBox 1086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79006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427229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71" y="1922328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35E5C-D45F-464B-699E-D84CE9E28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832" y="1830341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7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90329A-F6ED-BCCA-DB91-DB84D6380B57}"/>
              </a:ext>
            </a:extLst>
          </p:cNvPr>
          <p:cNvSpPr/>
          <p:nvPr/>
        </p:nvSpPr>
        <p:spPr>
          <a:xfrm>
            <a:off x="0" y="0"/>
            <a:ext cx="9137650" cy="6858000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9489C-C04A-FBEC-5F69-01D932AA365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4303D23-E234-19E3-4D16-C1FC5DE34B0B}"/>
              </a:ext>
            </a:extLst>
          </p:cNvPr>
          <p:cNvCxnSpPr>
            <a:cxnSpLocks/>
          </p:cNvCxnSpPr>
          <p:nvPr/>
        </p:nvCxnSpPr>
        <p:spPr>
          <a:xfrm flipV="1">
            <a:off x="3647661" y="1066800"/>
            <a:ext cx="0" cy="490334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A135CD-972B-7A4D-57E2-33289E7A7A05}"/>
              </a:ext>
            </a:extLst>
          </p:cNvPr>
          <p:cNvSpPr txBox="1"/>
          <p:nvPr/>
        </p:nvSpPr>
        <p:spPr>
          <a:xfrm>
            <a:off x="4098930" y="835213"/>
            <a:ext cx="3994139" cy="518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  <a:b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  <a:endParaRPr lang="en-US" altLang="ko-KR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048A51-B033-B4A3-42CA-32148C0F3D84}"/>
              </a:ext>
            </a:extLst>
          </p:cNvPr>
          <p:cNvSpPr/>
          <p:nvPr/>
        </p:nvSpPr>
        <p:spPr>
          <a:xfrm rot="18882562">
            <a:off x="10882911" y="5618824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E0777C-F449-B5D1-CDC4-8A2594FC4C7F}"/>
              </a:ext>
            </a:extLst>
          </p:cNvPr>
          <p:cNvSpPr/>
          <p:nvPr/>
        </p:nvSpPr>
        <p:spPr>
          <a:xfrm rot="2685089">
            <a:off x="10878149" y="5914382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64A83F-E070-1607-B117-4190F16E9335}"/>
              </a:ext>
            </a:extLst>
          </p:cNvPr>
          <p:cNvSpPr/>
          <p:nvPr/>
        </p:nvSpPr>
        <p:spPr>
          <a:xfrm rot="18843550">
            <a:off x="10579685" y="5927268"/>
            <a:ext cx="93317" cy="501711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7D3930-DEBB-013A-F32E-7C43AF620945}"/>
              </a:ext>
            </a:extLst>
          </p:cNvPr>
          <p:cNvSpPr/>
          <p:nvPr/>
        </p:nvSpPr>
        <p:spPr>
          <a:xfrm rot="2703530">
            <a:off x="10513260" y="5764129"/>
            <a:ext cx="93317" cy="347705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CB98DB-B72F-E0EE-0C8E-23DBEEF1B5F9}"/>
              </a:ext>
            </a:extLst>
          </p:cNvPr>
          <p:cNvSpPr/>
          <p:nvPr/>
        </p:nvSpPr>
        <p:spPr>
          <a:xfrm rot="18869445">
            <a:off x="10692996" y="5766002"/>
            <a:ext cx="93317" cy="334098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094C9-572E-C176-6A5C-F490BF920A5B}"/>
              </a:ext>
            </a:extLst>
          </p:cNvPr>
          <p:cNvSpPr/>
          <p:nvPr/>
        </p:nvSpPr>
        <p:spPr>
          <a:xfrm rot="2703530">
            <a:off x="10751883" y="5961261"/>
            <a:ext cx="93317" cy="170379"/>
          </a:xfrm>
          <a:prstGeom prst="rect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42C96B-D180-A7DE-DC9E-8E7302F1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43" y="2709266"/>
            <a:ext cx="371887" cy="3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3DCADA4-7FAD-B5F7-7A78-90536607C86C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385822-7468-7296-3686-A6CCBE73B004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780" y="1918571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33" idx="1"/>
            <a:endCxn id="35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AE6182-C82E-F1E2-2959-2AD30FD0D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745" y="2101058"/>
            <a:ext cx="2079787" cy="20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61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423AE0F-8ED4-DA09-1EB1-BA8CD3BC9371}"/>
              </a:ext>
            </a:extLst>
          </p:cNvPr>
          <p:cNvSpPr/>
          <p:nvPr/>
        </p:nvSpPr>
        <p:spPr>
          <a:xfrm>
            <a:off x="6842721" y="135241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E8BCE9-8869-6C64-BC2E-8235B754130F}"/>
              </a:ext>
            </a:extLst>
          </p:cNvPr>
          <p:cNvSpPr/>
          <p:nvPr/>
        </p:nvSpPr>
        <p:spPr>
          <a:xfrm>
            <a:off x="883311" y="1355924"/>
            <a:ext cx="4672203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지형에서 이동속도가 감소 되지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1901076" y="3730547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감소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4744" y="1925987"/>
            <a:ext cx="1800000" cy="180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1FD9FA-C20D-C818-7357-642783BE0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9533" y="1908175"/>
            <a:ext cx="1987274" cy="19527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2786A0-B628-98AE-6F75-8C886B3A6CA1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진입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74603F-E318-E7B9-55C3-EC8973ED19E3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C7CC53-0719-162E-D5BA-80A94821DB56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E31E188-42EA-BDC7-B77E-6468FA6C711C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056D7-2F29-6A75-A856-05C3EBAAF19C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6F4C22-5B97-06E1-81A8-33F0F429B518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이동속도 감소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AC17DE7-4C60-A97D-727B-50174134079C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이동속도 감소 미적용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DDC7469-4DC4-ED4F-9006-178939F101BE}"/>
              </a:ext>
            </a:extLst>
          </p:cNvPr>
          <p:cNvCxnSpPr>
            <a:cxnSpLocks/>
            <a:stCxn id="16" idx="2"/>
            <a:endCxn id="20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59438E-F735-A4DE-11B5-25CCCEC479FD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0396DC-A112-6E4A-2835-8FB062E1A7F2}"/>
              </a:ext>
            </a:extLst>
          </p:cNvPr>
          <p:cNvCxnSpPr>
            <a:cxnSpLocks/>
            <a:stCxn id="20" idx="1"/>
            <a:endCxn id="23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1DB5FB-3583-B80E-261A-44CA3DAB1B4B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8B3669-69C9-DFB5-77D3-8300C4EB9E23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31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180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886521-CCCA-B027-4CA8-0509644DBA00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873E961-D988-3004-FC4F-A0A850C8508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고유 기술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고유 기술은 자동 이동과 사냥터에서의 자유로운 주차 등 모험가의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편의성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특화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되어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배울 수 있는 고유 기술은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696590AE-4D50-7BA2-C11A-1EBB32C3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1331"/>
              </p:ext>
            </p:extLst>
          </p:nvPr>
        </p:nvGraphicFramePr>
        <p:xfrm>
          <a:off x="1132231" y="2388760"/>
          <a:ext cx="10299345" cy="27037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2388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43172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274398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447464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2409960">
                  <a:extLst>
                    <a:ext uri="{9D8B030D-6E8A-4147-A177-3AD203B41FA5}">
                      <a16:colId xmlns:a16="http://schemas.microsoft.com/office/drawing/2014/main" val="3706489536"/>
                    </a:ext>
                  </a:extLst>
                </a:gridCol>
                <a:gridCol w="1311703">
                  <a:extLst>
                    <a:ext uri="{9D8B030D-6E8A-4147-A177-3AD203B41FA5}">
                      <a16:colId xmlns:a16="http://schemas.microsoft.com/office/drawing/2014/main" val="1217678625"/>
                    </a:ext>
                  </a:extLst>
                </a:gridCol>
                <a:gridCol w="1311703">
                  <a:extLst>
                    <a:ext uri="{9D8B030D-6E8A-4147-A177-3AD203B41FA5}">
                      <a16:colId xmlns:a16="http://schemas.microsoft.com/office/drawing/2014/main" val="4191798176"/>
                    </a:ext>
                  </a:extLst>
                </a:gridCol>
              </a:tblGrid>
              <a:tr h="506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선행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사용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재사용대기시간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(sec)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12038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 질주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 질주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[ID:12003]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이동 사용 시 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자동이동 시 자동으로 전력질주를 사용한다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404893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12039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NPC&amp;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 충돌 시 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NPC,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몬스터와 충돌을 무시한다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658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12040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저승의 존재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미탑승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상태 대기 중 자동 발동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몬스터에게 선공 받지 않는다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범위 공격에 의하여 피해를 받을 수 있습니다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12041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탑승물이 사망한 상태에서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사망 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통해 사용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사망한 탑승물을 부활시켜 소환합니다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05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6052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E873E961-D988-3004-FC4F-A0A850C8508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배울 수 있는 기술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배울 수 있는 기술은 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26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1508E9-A122-240F-02DB-BBB8EFEF6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633641"/>
              </p:ext>
            </p:extLst>
          </p:nvPr>
        </p:nvGraphicFramePr>
        <p:xfrm>
          <a:off x="1132231" y="2388760"/>
          <a:ext cx="10537990" cy="2832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799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2555227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827306004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333780085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4574896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1798652028"/>
                    </a:ext>
                  </a:extLst>
                </a:gridCol>
                <a:gridCol w="1053799">
                  <a:extLst>
                    <a:ext uri="{9D8B030D-6E8A-4147-A177-3AD203B41FA5}">
                      <a16:colId xmlns:a16="http://schemas.microsoft.com/office/drawing/2014/main" val="2452080972"/>
                    </a:ext>
                  </a:extLst>
                </a:gridCol>
              </a:tblGrid>
              <a:tr h="348021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가능 기술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12006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급정지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12017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12039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12007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12012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표효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저승의 존재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32138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드리프트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12013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준마의 기상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12041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r>
                        <a:rPr lang="en-US" altLang="ko-KR" sz="10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66438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endParaRPr lang="en-US" altLang="ko-KR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12009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12014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빠른탑승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이중 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gridSpan="2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12004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시작가속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12010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빠른뒷걸음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12015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12022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599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12005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높은점프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12011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12016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12038</a:t>
                      </a:r>
                    </a:p>
                  </a:txBody>
                  <a:tcPr marL="19050" marR="19050" marT="12700" marB="1270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질주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rtl="0" fontAlgn="b"/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8468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086AF46-5D47-C684-A0E5-B2A1DA09AA9B}"/>
              </a:ext>
            </a:extLst>
          </p:cNvPr>
          <p:cNvSpPr txBox="1"/>
          <p:nvPr/>
        </p:nvSpPr>
        <p:spPr>
          <a:xfrm>
            <a:off x="1132231" y="5220901"/>
            <a:ext cx="9697694" cy="89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태생 기술은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획득하는 기술입니다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‘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변경권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다른 기술로 변경 될 수 있으며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경우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배울 수 있게 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 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5929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FA9C2AA-7570-1F41-D3B9-A0E74F7B51D6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A38FCC6-CA95-9DC4-B654-6A423CD35ECA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333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사용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자동으로 전력질주를 사용한다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rgbClr val="D09F3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기술을 습득한 탑승물에 탑승 시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중 전력질주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비활성화됩니다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994A3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자동이동 중 전력질주 속도가 마편의 등급에 따라 증가됩니다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82ECB0F7-EC1C-7A3E-B816-7537E4630D90}"/>
              </a:ext>
            </a:extLst>
          </p:cNvPr>
          <p:cNvSpPr/>
          <p:nvPr/>
        </p:nvSpPr>
        <p:spPr>
          <a:xfrm>
            <a:off x="781995" y="1368490"/>
            <a:ext cx="720000" cy="72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88541B6-CCFD-B8EB-52A3-64B5DC98B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403383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조련 레벨과 상관 없이 전력질주를 사용하는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전력질주를 습득한 상태에서만 기술 습득이 가능합니다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유령질주를 보유한 탑승물에 탑승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비활성화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6111CE-8572-017D-19CC-65A1BFCD3433}"/>
              </a:ext>
            </a:extLst>
          </p:cNvPr>
          <p:cNvSpPr txBox="1"/>
          <p:nvPr/>
        </p:nvSpPr>
        <p:spPr>
          <a:xfrm>
            <a:off x="5414692" y="3545663"/>
            <a:ext cx="6777308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board_object_visual_effect_ghostsprint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사용 시 반복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종료 시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사운드 이펙트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5277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293398-9E7E-3E70-5CA0-8BCE73DA252E}"/>
              </a:ext>
            </a:extLst>
          </p:cNvPr>
          <p:cNvSpPr/>
          <p:nvPr/>
        </p:nvSpPr>
        <p:spPr>
          <a:xfrm>
            <a:off x="2034731" y="2366708"/>
            <a:ext cx="191386" cy="205563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A1C7-50E2-DD34-B050-667684DFA51A}"/>
              </a:ext>
            </a:extLst>
          </p:cNvPr>
          <p:cNvSpPr txBox="1"/>
          <p:nvPr/>
        </p:nvSpPr>
        <p:spPr>
          <a:xfrm>
            <a:off x="2200050" y="2301490"/>
            <a:ext cx="2648174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</a:t>
            </a:r>
            <a:endParaRPr lang="en-US" altLang="ko-KR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C7E0125-1674-F674-D959-FB9ADCC8F0E7}"/>
              </a:ext>
            </a:extLst>
          </p:cNvPr>
          <p:cNvSpPr/>
          <p:nvPr/>
        </p:nvSpPr>
        <p:spPr>
          <a:xfrm>
            <a:off x="6761642" y="3908474"/>
            <a:ext cx="4355348" cy="2605760"/>
          </a:xfrm>
          <a:prstGeom prst="roundRect">
            <a:avLst>
              <a:gd name="adj" fmla="val 72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48B48-30F0-2122-FCB7-2363FED9CA1B}"/>
              </a:ext>
            </a:extLst>
          </p:cNvPr>
          <p:cNvSpPr txBox="1"/>
          <p:nvPr/>
        </p:nvSpPr>
        <p:spPr>
          <a:xfrm>
            <a:off x="6761642" y="3908474"/>
            <a:ext cx="199825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2B852E-8599-E9DC-836F-BA7D47AEA0AB}"/>
              </a:ext>
            </a:extLst>
          </p:cNvPr>
          <p:cNvCxnSpPr>
            <a:cxnSpLocks/>
          </p:cNvCxnSpPr>
          <p:nvPr/>
        </p:nvCxnSpPr>
        <p:spPr>
          <a:xfrm>
            <a:off x="6867313" y="4267637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C6296F-5B10-1DC1-A611-473EBA0081BD}"/>
              </a:ext>
            </a:extLst>
          </p:cNvPr>
          <p:cNvSpPr txBox="1"/>
          <p:nvPr/>
        </p:nvSpPr>
        <p:spPr>
          <a:xfrm>
            <a:off x="6783476" y="4281732"/>
            <a:ext cx="4333513" cy="2142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 이동 시 전력질주 기술 사용이 반복됩니다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기능 사용 시 자동이동 경로를 벗어날 수 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말 자동이동 중 전력질주 속도가 마편의 등급에 따라 증가됩니다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사용조건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조련 전문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Lv.1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기술을 습득한 상태에서 안장을 장착하고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가방 적재 무게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40%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미만일때 사용할 수 있으며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지역에서는 사용이 불가능합니다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디네와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팬텀은 사막 지역에서도 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팬텀의 유령질주에 의하여 비활성화 되었습니다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707B36-823F-1F17-C9F5-06459B6B8A0E}"/>
              </a:ext>
            </a:extLst>
          </p:cNvPr>
          <p:cNvSpPr/>
          <p:nvPr/>
        </p:nvSpPr>
        <p:spPr>
          <a:xfrm>
            <a:off x="1132231" y="3908474"/>
            <a:ext cx="4355348" cy="2186598"/>
          </a:xfrm>
          <a:prstGeom prst="roundRect">
            <a:avLst>
              <a:gd name="adj" fmla="val 724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EED286-AC29-7643-5FDC-FCD7D320D656}"/>
              </a:ext>
            </a:extLst>
          </p:cNvPr>
          <p:cNvSpPr txBox="1"/>
          <p:nvPr/>
        </p:nvSpPr>
        <p:spPr>
          <a:xfrm>
            <a:off x="1132231" y="3908474"/>
            <a:ext cx="1998252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406768-2632-7EFF-8DDE-F1F172757C8D}"/>
              </a:ext>
            </a:extLst>
          </p:cNvPr>
          <p:cNvCxnSpPr>
            <a:cxnSpLocks/>
          </p:cNvCxnSpPr>
          <p:nvPr/>
        </p:nvCxnSpPr>
        <p:spPr>
          <a:xfrm>
            <a:off x="1237902" y="4267637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391DB47-CE9E-65E5-F803-E9FCD0333FE9}"/>
              </a:ext>
            </a:extLst>
          </p:cNvPr>
          <p:cNvSpPr txBox="1"/>
          <p:nvPr/>
        </p:nvSpPr>
        <p:spPr>
          <a:xfrm>
            <a:off x="1154065" y="4281732"/>
            <a:ext cx="4333513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 이동 시 전력질주 기술 사용이 반복됩니다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기능 사용 시 자동이동 경로를 벗어날 수 있습니다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마편 착용 시 말 자동이동 중 전력질주 속도가 마편의 등급에 따라 증가됩니다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사용조건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조련 전문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Lv.1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이상</a:t>
            </a:r>
            <a:r>
              <a:rPr lang="en-US" altLang="ko-KR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기술을 습득한 상태에서 안장을 장착하고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가방 적재 무게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40%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미만일때 사용할 수 있으며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지역에서는 사용이 불가능합니다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디네와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팬텀은 사막 지역에서도 가능합니다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FD95D-3B3E-7249-59DF-4E7E2ED33A5A}"/>
              </a:ext>
            </a:extLst>
          </p:cNvPr>
          <p:cNvSpPr txBox="1"/>
          <p:nvPr/>
        </p:nvSpPr>
        <p:spPr>
          <a:xfrm>
            <a:off x="1074558" y="3434934"/>
            <a:ext cx="640338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커서 오버 시 나타나는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534BF12D-71FE-7FAE-2C45-901F62B0D0FB}"/>
              </a:ext>
            </a:extLst>
          </p:cNvPr>
          <p:cNvSpPr/>
          <p:nvPr/>
        </p:nvSpPr>
        <p:spPr>
          <a:xfrm>
            <a:off x="5926503" y="5020739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80F9CF4-B1A8-C922-AE0A-53355E7423EA}"/>
              </a:ext>
            </a:extLst>
          </p:cNvPr>
          <p:cNvSpPr/>
          <p:nvPr/>
        </p:nvSpPr>
        <p:spPr>
          <a:xfrm>
            <a:off x="7595449" y="2371106"/>
            <a:ext cx="191386" cy="20556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304A31-29A5-7DF3-2030-881F5A53CB1C}"/>
              </a:ext>
            </a:extLst>
          </p:cNvPr>
          <p:cNvSpPr txBox="1"/>
          <p:nvPr/>
        </p:nvSpPr>
        <p:spPr>
          <a:xfrm>
            <a:off x="7760768" y="2305888"/>
            <a:ext cx="2648174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98C7DCC-3E96-E15E-BA13-B582B55479FD}"/>
              </a:ext>
            </a:extLst>
          </p:cNvPr>
          <p:cNvSpPr/>
          <p:nvPr/>
        </p:nvSpPr>
        <p:spPr>
          <a:xfrm>
            <a:off x="5959370" y="2237994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804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C1B17F-0E15-08E0-2E2A-8005ED1758EE}"/>
              </a:ext>
            </a:extLst>
          </p:cNvPr>
          <p:cNvSpPr txBox="1"/>
          <p:nvPr/>
        </p:nvSpPr>
        <p:spPr>
          <a:xfrm>
            <a:off x="1074558" y="1255443"/>
            <a:ext cx="10670235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board_object_visual_effect_ghostsprint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좁게 깔리며 금방 흩어지는 안개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이펙트는 루프 될 수 있어야 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안개 속을 뚫고 달립니다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751065-D498-9DE5-2AA0-67023E7CEAF8}"/>
              </a:ext>
            </a:extLst>
          </p:cNvPr>
          <p:cNvSpPr/>
          <p:nvPr/>
        </p:nvSpPr>
        <p:spPr>
          <a:xfrm>
            <a:off x="1134679" y="374563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78CC6-DE68-0CD3-E72F-F38C9C570C8D}"/>
              </a:ext>
            </a:extLst>
          </p:cNvPr>
          <p:cNvSpPr txBox="1"/>
          <p:nvPr/>
        </p:nvSpPr>
        <p:spPr>
          <a:xfrm>
            <a:off x="1074558" y="3635640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C65751-DEA2-2575-0B33-825F250D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772638"/>
            <a:ext cx="154647" cy="18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D32D98C-8B74-1D21-604A-CA78E69A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31" y="4123434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CDAC6C-59F3-B8E7-2A18-F0A097CD9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4112" y="4123434"/>
            <a:ext cx="2311401" cy="2311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63ED6E5-9E7D-58F6-40F2-CC561C08A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102" y="4123434"/>
            <a:ext cx="2311401" cy="2311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6C769DC-EDAC-0C3F-609A-20146A37F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092" y="4123434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6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유령질주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13178-BD51-09BC-0A5D-2D2FD2A0B002}"/>
              </a:ext>
            </a:extLst>
          </p:cNvPr>
          <p:cNvSpPr/>
          <p:nvPr/>
        </p:nvSpPr>
        <p:spPr>
          <a:xfrm>
            <a:off x="3591793" y="1853015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탑승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01A25D-23BA-DCE9-4E20-E33E708986E0}"/>
              </a:ext>
            </a:extLst>
          </p:cNvPr>
          <p:cNvSpPr/>
          <p:nvPr/>
        </p:nvSpPr>
        <p:spPr>
          <a:xfrm>
            <a:off x="7616111" y="2631795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E8F6FF-0E2C-6AA2-338F-80073BE27867}"/>
              </a:ext>
            </a:extLst>
          </p:cNvPr>
          <p:cNvSpPr/>
          <p:nvPr/>
        </p:nvSpPr>
        <p:spPr>
          <a:xfrm>
            <a:off x="7616116" y="3409909"/>
            <a:ext cx="2731561" cy="44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724C95-C855-4E3C-47D3-2CCE00E0DD4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981891" y="3080528"/>
            <a:ext cx="6" cy="329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E0BA4EA-7E71-31FC-ED5F-5B3B31784223}"/>
              </a:ext>
            </a:extLst>
          </p:cNvPr>
          <p:cNvCxnSpPr>
            <a:cxnSpLocks/>
            <a:stCxn id="15" idx="2"/>
            <a:endCxn id="27" idx="0"/>
          </p:cNvCxnSpPr>
          <p:nvPr/>
        </p:nvCxnSpPr>
        <p:spPr>
          <a:xfrm flipH="1">
            <a:off x="8981892" y="3858643"/>
            <a:ext cx="5" cy="33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F0A2934-08A8-A69D-ED68-F7301B7F4A13}"/>
              </a:ext>
            </a:extLst>
          </p:cNvPr>
          <p:cNvCxnSpPr>
            <a:cxnSpLocks/>
            <a:stCxn id="7" idx="2"/>
            <a:endCxn id="33" idx="0"/>
          </p:cNvCxnSpPr>
          <p:nvPr/>
        </p:nvCxnSpPr>
        <p:spPr>
          <a:xfrm flipH="1">
            <a:off x="4957570" y="2301748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FCC8C17-2E18-3C26-425E-0B8AFFB1A3CD}"/>
              </a:ext>
            </a:extLst>
          </p:cNvPr>
          <p:cNvCxnSpPr>
            <a:cxnSpLocks/>
            <a:stCxn id="33" idx="2"/>
            <a:endCxn id="58" idx="0"/>
          </p:cNvCxnSpPr>
          <p:nvPr/>
        </p:nvCxnSpPr>
        <p:spPr>
          <a:xfrm flipH="1">
            <a:off x="4955622" y="3150448"/>
            <a:ext cx="1948" cy="298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F16F60-4DBC-67D1-311C-26B69E2FF4B4}"/>
              </a:ext>
            </a:extLst>
          </p:cNvPr>
          <p:cNvSpPr txBox="1"/>
          <p:nvPr/>
        </p:nvSpPr>
        <p:spPr>
          <a:xfrm>
            <a:off x="5842458" y="247058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6494E3-5F78-CD86-F5B9-E38D3F1CD6B6}"/>
              </a:ext>
            </a:extLst>
          </p:cNvPr>
          <p:cNvSpPr/>
          <p:nvPr/>
        </p:nvSpPr>
        <p:spPr>
          <a:xfrm>
            <a:off x="7616111" y="4196323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자동 사용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877ADD9-228C-8CC1-827A-CB0D246C078C}"/>
              </a:ext>
            </a:extLst>
          </p:cNvPr>
          <p:cNvSpPr/>
          <p:nvPr/>
        </p:nvSpPr>
        <p:spPr>
          <a:xfrm>
            <a:off x="3591789" y="257714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DA06FE-C2FE-FA68-9D08-464FB241BD87}"/>
              </a:ext>
            </a:extLst>
          </p:cNvPr>
          <p:cNvSpPr txBox="1"/>
          <p:nvPr/>
        </p:nvSpPr>
        <p:spPr>
          <a:xfrm>
            <a:off x="4346997" y="2642046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18FD060-9F58-A604-1094-12BA75705574}"/>
              </a:ext>
            </a:extLst>
          </p:cNvPr>
          <p:cNvCxnSpPr>
            <a:cxnSpLocks/>
            <a:stCxn id="27" idx="2"/>
            <a:endCxn id="73" idx="0"/>
          </p:cNvCxnSpPr>
          <p:nvPr/>
        </p:nvCxnSpPr>
        <p:spPr>
          <a:xfrm>
            <a:off x="8981892" y="4645056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4675BCF-1673-6463-1891-44BAC71A15C1}"/>
              </a:ext>
            </a:extLst>
          </p:cNvPr>
          <p:cNvSpPr/>
          <p:nvPr/>
        </p:nvSpPr>
        <p:spPr>
          <a:xfrm>
            <a:off x="3589841" y="4197001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사용하지 않음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999A8BB-C210-5BE8-8DE0-5C3F592F9C9C}"/>
              </a:ext>
            </a:extLst>
          </p:cNvPr>
          <p:cNvSpPr/>
          <p:nvPr/>
        </p:nvSpPr>
        <p:spPr>
          <a:xfrm>
            <a:off x="3589841" y="3449358"/>
            <a:ext cx="2731561" cy="448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실행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F92EC6-DE01-9554-9622-B040CD6DE75D}"/>
              </a:ext>
            </a:extLst>
          </p:cNvPr>
          <p:cNvSpPr txBox="1"/>
          <p:nvPr/>
        </p:nvSpPr>
        <p:spPr>
          <a:xfrm>
            <a:off x="4680666" y="308052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69B8D87-CEC8-B2A1-C1D0-88793E9126CD}"/>
              </a:ext>
            </a:extLst>
          </p:cNvPr>
          <p:cNvCxnSpPr>
            <a:cxnSpLocks/>
            <a:stCxn id="58" idx="2"/>
            <a:endCxn id="57" idx="0"/>
          </p:cNvCxnSpPr>
          <p:nvPr/>
        </p:nvCxnSpPr>
        <p:spPr>
          <a:xfrm>
            <a:off x="4955622" y="3898092"/>
            <a:ext cx="406" cy="298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3F9B171-7960-908E-4E62-3A6B2996A97A}"/>
              </a:ext>
            </a:extLst>
          </p:cNvPr>
          <p:cNvSpPr/>
          <p:nvPr/>
        </p:nvSpPr>
        <p:spPr>
          <a:xfrm>
            <a:off x="7616111" y="5755239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자동이동 중 자동으로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전력질주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EB9E155-6906-3722-E714-8437D7C08F78}"/>
              </a:ext>
            </a:extLst>
          </p:cNvPr>
          <p:cNvSpPr/>
          <p:nvPr/>
        </p:nvSpPr>
        <p:spPr>
          <a:xfrm>
            <a:off x="7616111" y="4975781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유령질주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이펙트 반복 재생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7A75C7-6F9C-39F5-5CA7-55BC18DC8DC0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8981892" y="5424514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4BB144A-8EAA-BB25-2835-960F1DCB5402}"/>
              </a:ext>
            </a:extLst>
          </p:cNvPr>
          <p:cNvCxnSpPr>
            <a:cxnSpLocks/>
            <a:stCxn id="33" idx="3"/>
            <a:endCxn id="14" idx="1"/>
          </p:cNvCxnSpPr>
          <p:nvPr/>
        </p:nvCxnSpPr>
        <p:spPr>
          <a:xfrm flipV="1">
            <a:off x="6323350" y="2856162"/>
            <a:ext cx="1292761" cy="76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965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0B44E65-AE81-4401-9C59-C12ADB22C3E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32826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1716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몬스터와 충돌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 몬스터와 충돌을 무시한다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40338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몬스터와 충돌 시 충돌을 무시해주는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 충돌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발걸음은 태생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3D721FC-42E9-57FC-3FF8-6E7E415EC26D}"/>
              </a:ext>
            </a:extLst>
          </p:cNvPr>
          <p:cNvSpPr/>
          <p:nvPr/>
        </p:nvSpPr>
        <p:spPr>
          <a:xfrm>
            <a:off x="781994" y="1379098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 r="1000"/>
            </a:stretch>
          </a:blip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87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9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26CC5A-79C5-02B6-461B-C737B9FEA2F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BF5F548-C513-0A57-0365-63B126F3683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3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유령의 발걸음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639CCF-D609-8774-A81B-410956FDC77C}"/>
              </a:ext>
            </a:extLst>
          </p:cNvPr>
          <p:cNvSpPr txBox="1"/>
          <p:nvPr/>
        </p:nvSpPr>
        <p:spPr>
          <a:xfrm>
            <a:off x="1074558" y="1255443"/>
            <a:ext cx="10670235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형상을 한 안개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board_object_sound_ghoststep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스산한 바람이 귀 옆을 바로 스쳐 지나가는 듯한 사운드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순간적으로 안개로 바뀌며 그대로 뚫고 지나갑니다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FEB35C-36E9-5B8A-2D02-38AAFB71F8E7}"/>
              </a:ext>
            </a:extLst>
          </p:cNvPr>
          <p:cNvSpPr/>
          <p:nvPr/>
        </p:nvSpPr>
        <p:spPr>
          <a:xfrm>
            <a:off x="1134679" y="3945405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F516F3-DDA3-252A-08A2-3B10CCB08003}"/>
              </a:ext>
            </a:extLst>
          </p:cNvPr>
          <p:cNvSpPr txBox="1"/>
          <p:nvPr/>
        </p:nvSpPr>
        <p:spPr>
          <a:xfrm>
            <a:off x="1074558" y="3835407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430167-982F-09BC-BB06-2F56BC850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972405"/>
            <a:ext cx="154647" cy="18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B589194D-812C-904F-8022-F552EBB3B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231" y="4323201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2F74AA-4C00-8EA4-1196-F1635A04B9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112" y="4323201"/>
            <a:ext cx="2311401" cy="23114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80492B-74B3-96D6-1089-6A860B3BA2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102" y="4323201"/>
            <a:ext cx="2311401" cy="23114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870D885-4C12-402F-9E7B-55E64EBA87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092" y="4323201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7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유령의 발걸음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613178-BD51-09BC-0A5D-2D2FD2A0B002}"/>
              </a:ext>
            </a:extLst>
          </p:cNvPr>
          <p:cNvSpPr/>
          <p:nvPr/>
        </p:nvSpPr>
        <p:spPr>
          <a:xfrm>
            <a:off x="1134183" y="2342050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탑승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F594668-EFAC-10A9-2F7A-346AAFC0D3F5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 flipH="1">
            <a:off x="2499960" y="2790783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AB62A3D-47E9-0188-42A2-0457BED608F4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 flipH="1">
            <a:off x="2498012" y="3639483"/>
            <a:ext cx="1948" cy="1162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99D4100-4F92-0756-966F-FC0B3DC23679}"/>
              </a:ext>
            </a:extLst>
          </p:cNvPr>
          <p:cNvSpPr txBox="1"/>
          <p:nvPr/>
        </p:nvSpPr>
        <p:spPr>
          <a:xfrm>
            <a:off x="3384848" y="295962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CF8A6AAE-65CD-A94A-7EB2-6A965C6629EA}"/>
              </a:ext>
            </a:extLst>
          </p:cNvPr>
          <p:cNvSpPr/>
          <p:nvPr/>
        </p:nvSpPr>
        <p:spPr>
          <a:xfrm>
            <a:off x="1134179" y="3066176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051CC7-B563-2D58-E002-2035600A437B}"/>
              </a:ext>
            </a:extLst>
          </p:cNvPr>
          <p:cNvSpPr txBox="1"/>
          <p:nvPr/>
        </p:nvSpPr>
        <p:spPr>
          <a:xfrm>
            <a:off x="1844111" y="3121996"/>
            <a:ext cx="12586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CD39A8A-BF94-E6F3-4DC6-595B1195FBAA}"/>
              </a:ext>
            </a:extLst>
          </p:cNvPr>
          <p:cNvSpPr/>
          <p:nvPr/>
        </p:nvSpPr>
        <p:spPr>
          <a:xfrm>
            <a:off x="1132231" y="4802241"/>
            <a:ext cx="2731561" cy="4487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사용하지 않음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D82B02-4F0F-12F6-1A50-24098E43BAD5}"/>
              </a:ext>
            </a:extLst>
          </p:cNvPr>
          <p:cNvSpPr txBox="1"/>
          <p:nvPr/>
        </p:nvSpPr>
        <p:spPr>
          <a:xfrm>
            <a:off x="2223056" y="356956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FB7D68-F8A4-BA59-F6F4-2B41634713A1}"/>
              </a:ext>
            </a:extLst>
          </p:cNvPr>
          <p:cNvSpPr/>
          <p:nvPr/>
        </p:nvSpPr>
        <p:spPr>
          <a:xfrm>
            <a:off x="4750624" y="2342050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[NPC&amp;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몬스터와의 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처리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비활성화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707230F-1021-DB81-83FD-1B3E2C16D01B}"/>
              </a:ext>
            </a:extLst>
          </p:cNvPr>
          <p:cNvSpPr/>
          <p:nvPr/>
        </p:nvSpPr>
        <p:spPr>
          <a:xfrm>
            <a:off x="8365112" y="3072271"/>
            <a:ext cx="2731560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[NPC&amp;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 전용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처리 활성화</a:t>
            </a: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02733B58-1D1F-F299-6717-638B5812C60C}"/>
              </a:ext>
            </a:extLst>
          </p:cNvPr>
          <p:cNvSpPr/>
          <p:nvPr/>
        </p:nvSpPr>
        <p:spPr>
          <a:xfrm>
            <a:off x="4750623" y="4733043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B30C7E-1B48-A77F-2299-75642CB03DED}"/>
              </a:ext>
            </a:extLst>
          </p:cNvPr>
          <p:cNvSpPr txBox="1"/>
          <p:nvPr/>
        </p:nvSpPr>
        <p:spPr>
          <a:xfrm>
            <a:off x="5572592" y="4788863"/>
            <a:ext cx="10837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충돌 대상이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NPC&amp;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9D4436-21E3-49F6-00F8-1EC538CFF5A4}"/>
              </a:ext>
            </a:extLst>
          </p:cNvPr>
          <p:cNvSpPr txBox="1"/>
          <p:nvPr/>
        </p:nvSpPr>
        <p:spPr>
          <a:xfrm>
            <a:off x="4067725" y="466095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1E57FD0-ED8E-6DCE-CCEA-FECCC0E4E123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 flipV="1">
            <a:off x="3865740" y="2566417"/>
            <a:ext cx="884884" cy="78641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1AF739B-717B-257E-9D9A-8FE51EAAB3D4}"/>
              </a:ext>
            </a:extLst>
          </p:cNvPr>
          <p:cNvCxnSpPr>
            <a:cxnSpLocks/>
            <a:stCxn id="23" idx="3"/>
            <a:endCxn id="49" idx="1"/>
          </p:cNvCxnSpPr>
          <p:nvPr/>
        </p:nvCxnSpPr>
        <p:spPr>
          <a:xfrm flipV="1">
            <a:off x="7482184" y="3296638"/>
            <a:ext cx="882928" cy="5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4E9794A-F40C-0462-A3DA-9B3838615A79}"/>
              </a:ext>
            </a:extLst>
          </p:cNvPr>
          <p:cNvCxnSpPr>
            <a:cxnSpLocks/>
            <a:stCxn id="44" idx="2"/>
            <a:endCxn id="23" idx="0"/>
          </p:cNvCxnSpPr>
          <p:nvPr/>
        </p:nvCxnSpPr>
        <p:spPr>
          <a:xfrm>
            <a:off x="6116404" y="2790783"/>
            <a:ext cx="0" cy="224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E9CF92C-170E-8CE5-C7C5-9403726B7626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>
            <a:off x="6116404" y="4380069"/>
            <a:ext cx="0" cy="35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951C81-F870-EF20-25D8-33F91546A3A1}"/>
              </a:ext>
            </a:extLst>
          </p:cNvPr>
          <p:cNvSpPr/>
          <p:nvPr/>
        </p:nvSpPr>
        <p:spPr>
          <a:xfrm>
            <a:off x="8365112" y="4802242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1ED70D6-54A8-EF03-B15C-5506883D90A0}"/>
              </a:ext>
            </a:extLst>
          </p:cNvPr>
          <p:cNvSpPr/>
          <p:nvPr/>
        </p:nvSpPr>
        <p:spPr>
          <a:xfrm>
            <a:off x="8365112" y="5628313"/>
            <a:ext cx="2731560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무시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F8A1AC2-5CB8-C18E-559E-4F544F0DFEAF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9730892" y="5250975"/>
            <a:ext cx="0" cy="377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9F158E5-285A-549E-55B0-673AFDC75A7D}"/>
              </a:ext>
            </a:extLst>
          </p:cNvPr>
          <p:cNvSpPr txBox="1"/>
          <p:nvPr/>
        </p:nvSpPr>
        <p:spPr>
          <a:xfrm>
            <a:off x="6999333" y="294022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F8986B-01A4-05AE-E567-EB2432D75DFF}"/>
              </a:ext>
            </a:extLst>
          </p:cNvPr>
          <p:cNvSpPr/>
          <p:nvPr/>
        </p:nvSpPr>
        <p:spPr>
          <a:xfrm>
            <a:off x="1132231" y="5628312"/>
            <a:ext cx="2731561" cy="44873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충돌 발생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C7C9E30-E11E-6A41-53B4-3B8256099B86}"/>
              </a:ext>
            </a:extLst>
          </p:cNvPr>
          <p:cNvCxnSpPr>
            <a:cxnSpLocks/>
            <a:stCxn id="41" idx="2"/>
            <a:endCxn id="88" idx="0"/>
          </p:cNvCxnSpPr>
          <p:nvPr/>
        </p:nvCxnSpPr>
        <p:spPr>
          <a:xfrm>
            <a:off x="2498012" y="5250975"/>
            <a:ext cx="0" cy="377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DC4E46B-439E-0297-CCCF-95068C18E1BF}"/>
              </a:ext>
            </a:extLst>
          </p:cNvPr>
          <p:cNvCxnSpPr>
            <a:cxnSpLocks/>
            <a:stCxn id="51" idx="1"/>
            <a:endCxn id="41" idx="3"/>
          </p:cNvCxnSpPr>
          <p:nvPr/>
        </p:nvCxnSpPr>
        <p:spPr>
          <a:xfrm flipH="1">
            <a:off x="3863792" y="5019697"/>
            <a:ext cx="886831" cy="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6955120-3FF6-768E-52FB-4B641CA2AF30}"/>
              </a:ext>
            </a:extLst>
          </p:cNvPr>
          <p:cNvCxnSpPr>
            <a:cxnSpLocks/>
            <a:stCxn id="51" idx="3"/>
            <a:endCxn id="78" idx="1"/>
          </p:cNvCxnSpPr>
          <p:nvPr/>
        </p:nvCxnSpPr>
        <p:spPr>
          <a:xfrm>
            <a:off x="7482184" y="5019697"/>
            <a:ext cx="882928" cy="6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4417FED-B338-FB6E-8642-439343F57DE7}"/>
              </a:ext>
            </a:extLst>
          </p:cNvPr>
          <p:cNvSpPr/>
          <p:nvPr/>
        </p:nvSpPr>
        <p:spPr>
          <a:xfrm>
            <a:off x="4750624" y="3931336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콜라이더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충돌 발생</a:t>
            </a: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D0C3531-07ED-61C5-A4E7-2DE323F58977}"/>
              </a:ext>
            </a:extLst>
          </p:cNvPr>
          <p:cNvSpPr/>
          <p:nvPr/>
        </p:nvSpPr>
        <p:spPr>
          <a:xfrm>
            <a:off x="4750623" y="3015323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90C361-04F8-1DA9-680F-B16249A22CC9}"/>
              </a:ext>
            </a:extLst>
          </p:cNvPr>
          <p:cNvSpPr txBox="1"/>
          <p:nvPr/>
        </p:nvSpPr>
        <p:spPr>
          <a:xfrm>
            <a:off x="5107983" y="3134422"/>
            <a:ext cx="207740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 해제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6BD3B2-2056-E297-FB33-B5B9480FA398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>
            <a:off x="6116404" y="3588630"/>
            <a:ext cx="0" cy="342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DC321C4-E48D-16F4-CA9D-FF8229DF7158}"/>
              </a:ext>
            </a:extLst>
          </p:cNvPr>
          <p:cNvSpPr txBox="1"/>
          <p:nvPr/>
        </p:nvSpPr>
        <p:spPr>
          <a:xfrm>
            <a:off x="7040548" y="466369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1A1224-825F-E73A-D10D-413545683EFD}"/>
              </a:ext>
            </a:extLst>
          </p:cNvPr>
          <p:cNvSpPr txBox="1"/>
          <p:nvPr/>
        </p:nvSpPr>
        <p:spPr>
          <a:xfrm>
            <a:off x="5867810" y="349737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63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2E9B20D-876B-3876-8048-D0937BCB3B1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203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상태 대기 시 자동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받지 않는다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범위 공격에 의하여 피해를 받을 수 있습니다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637971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탑승물의 레벨과 상관 없이 몬스터에게 선제 공격을 받지 않게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범위 공격에 의하여 피해를 받을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상태 대기 시 자동으로 발동됩니다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비주얼 이펙트 없음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사운드 이펙트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924AB32-576B-40FA-C06C-B9954451C011}"/>
              </a:ext>
            </a:extLst>
          </p:cNvPr>
          <p:cNvSpPr/>
          <p:nvPr/>
        </p:nvSpPr>
        <p:spPr>
          <a:xfrm>
            <a:off x="776983" y="1368490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76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저승의 존재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7143190-77A4-6D22-42DC-AB41424C23A7}"/>
              </a:ext>
            </a:extLst>
          </p:cNvPr>
          <p:cNvSpPr/>
          <p:nvPr/>
        </p:nvSpPr>
        <p:spPr>
          <a:xfrm>
            <a:off x="4964223" y="2284287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미탑승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대기 상태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2120577-6261-4845-4DBC-5633F85FFFEB}"/>
              </a:ext>
            </a:extLst>
          </p:cNvPr>
          <p:cNvSpPr/>
          <p:nvPr/>
        </p:nvSpPr>
        <p:spPr>
          <a:xfrm>
            <a:off x="4961459" y="4743009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받음</a:t>
            </a: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B2804B3-BC94-C6D2-BF31-53F30F0E8F2F}"/>
              </a:ext>
            </a:extLst>
          </p:cNvPr>
          <p:cNvCxnSpPr>
            <a:cxnSpLocks/>
            <a:stCxn id="120" idx="2"/>
            <a:endCxn id="96" idx="0"/>
          </p:cNvCxnSpPr>
          <p:nvPr/>
        </p:nvCxnSpPr>
        <p:spPr>
          <a:xfrm>
            <a:off x="6327239" y="4387189"/>
            <a:ext cx="407" cy="3558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368F791-B104-8CE1-EF8F-1D9396D2F186}"/>
              </a:ext>
            </a:extLst>
          </p:cNvPr>
          <p:cNvSpPr/>
          <p:nvPr/>
        </p:nvSpPr>
        <p:spPr>
          <a:xfrm>
            <a:off x="8297909" y="3876856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선제 공격 받지 않음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3F651C3-97E4-4DAC-19EE-F64711010843}"/>
              </a:ext>
            </a:extLst>
          </p:cNvPr>
          <p:cNvSpPr/>
          <p:nvPr/>
        </p:nvSpPr>
        <p:spPr>
          <a:xfrm>
            <a:off x="4961459" y="3029072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 인식 범위에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감지됨</a:t>
            </a: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59590D5E-6E21-1D4E-9C10-2DA66F942971}"/>
              </a:ext>
            </a:extLst>
          </p:cNvPr>
          <p:cNvCxnSpPr>
            <a:cxnSpLocks/>
            <a:stCxn id="115" idx="2"/>
            <a:endCxn id="120" idx="0"/>
          </p:cNvCxnSpPr>
          <p:nvPr/>
        </p:nvCxnSpPr>
        <p:spPr>
          <a:xfrm>
            <a:off x="6327239" y="3477805"/>
            <a:ext cx="0" cy="336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69D8A14-E3DE-15A5-2674-F6C0A6255BB3}"/>
              </a:ext>
            </a:extLst>
          </p:cNvPr>
          <p:cNvSpPr txBox="1"/>
          <p:nvPr/>
        </p:nvSpPr>
        <p:spPr>
          <a:xfrm>
            <a:off x="6986894" y="364429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다이아몬드 119">
            <a:extLst>
              <a:ext uri="{FF2B5EF4-FFF2-40B4-BE49-F238E27FC236}">
                <a16:creationId xmlns:a16="http://schemas.microsoft.com/office/drawing/2014/main" id="{8A1A25A0-5F05-134B-8326-B6728520776C}"/>
              </a:ext>
            </a:extLst>
          </p:cNvPr>
          <p:cNvSpPr/>
          <p:nvPr/>
        </p:nvSpPr>
        <p:spPr>
          <a:xfrm>
            <a:off x="4961458" y="3813882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69075B7-B1C5-4D95-AB99-13AFBF4F150A}"/>
              </a:ext>
            </a:extLst>
          </p:cNvPr>
          <p:cNvSpPr txBox="1"/>
          <p:nvPr/>
        </p:nvSpPr>
        <p:spPr>
          <a:xfrm>
            <a:off x="5716666" y="3878787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5FAFB21-2B72-5B49-58AF-0C2DCBF52066}"/>
              </a:ext>
            </a:extLst>
          </p:cNvPr>
          <p:cNvSpPr txBox="1"/>
          <p:nvPr/>
        </p:nvSpPr>
        <p:spPr>
          <a:xfrm>
            <a:off x="6151407" y="435773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EE09E3CA-65E2-B309-6E44-8B559AE7690E}"/>
              </a:ext>
            </a:extLst>
          </p:cNvPr>
          <p:cNvCxnSpPr>
            <a:cxnSpLocks/>
            <a:stCxn id="57" idx="2"/>
            <a:endCxn id="115" idx="0"/>
          </p:cNvCxnSpPr>
          <p:nvPr/>
        </p:nvCxnSpPr>
        <p:spPr>
          <a:xfrm flipH="1">
            <a:off x="6327239" y="2733020"/>
            <a:ext cx="2765" cy="296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C403B62F-A6BB-5A0D-4416-D9D7A6493585}"/>
              </a:ext>
            </a:extLst>
          </p:cNvPr>
          <p:cNvCxnSpPr>
            <a:cxnSpLocks/>
            <a:stCxn id="120" idx="3"/>
            <a:endCxn id="103" idx="1"/>
          </p:cNvCxnSpPr>
          <p:nvPr/>
        </p:nvCxnSpPr>
        <p:spPr>
          <a:xfrm>
            <a:off x="7693019" y="4100536"/>
            <a:ext cx="604890" cy="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70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4A95BBE-9D2F-B48C-2D61-C24F356DD7AC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7FDA636-8121-5919-F509-6A0190596440}"/>
              </a:ext>
            </a:extLst>
          </p:cNvPr>
          <p:cNvSpPr/>
          <p:nvPr/>
        </p:nvSpPr>
        <p:spPr>
          <a:xfrm>
            <a:off x="704672" y="1331183"/>
            <a:ext cx="4262812" cy="517549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45123C-62B9-6024-C98A-B624666A0C33}"/>
              </a:ext>
            </a:extLst>
          </p:cNvPr>
          <p:cNvSpPr/>
          <p:nvPr/>
        </p:nvSpPr>
        <p:spPr>
          <a:xfrm>
            <a:off x="704673" y="1331184"/>
            <a:ext cx="4262812" cy="838533"/>
          </a:xfrm>
          <a:prstGeom prst="rect">
            <a:avLst/>
          </a:prstGeom>
          <a:solidFill>
            <a:srgbClr val="2E2D3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7D0F5E-D137-2E28-1FFF-67B20ED4D5DF}"/>
              </a:ext>
            </a:extLst>
          </p:cNvPr>
          <p:cNvSpPr txBox="1"/>
          <p:nvPr/>
        </p:nvSpPr>
        <p:spPr>
          <a:xfrm>
            <a:off x="1658648" y="1528435"/>
            <a:ext cx="1905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2963CF3-79C8-0C54-0BDC-F7E729663594}"/>
              </a:ext>
            </a:extLst>
          </p:cNvPr>
          <p:cNvSpPr/>
          <p:nvPr/>
        </p:nvSpPr>
        <p:spPr>
          <a:xfrm>
            <a:off x="704672" y="2169716"/>
            <a:ext cx="4262812" cy="433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A5DF1C-50C4-A35F-8256-DE2E60605ACC}"/>
              </a:ext>
            </a:extLst>
          </p:cNvPr>
          <p:cNvSpPr txBox="1"/>
          <p:nvPr/>
        </p:nvSpPr>
        <p:spPr>
          <a:xfrm>
            <a:off x="859318" y="2169717"/>
            <a:ext cx="4108166" cy="273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상태에서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600" dirty="0" err="1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600" dirty="0">
                <a:solidFill>
                  <a:schemeClr val="bg1">
                    <a:lumMod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발동</a:t>
            </a:r>
            <a:endParaRPr lang="en-US" altLang="ko-KR" sz="1600" dirty="0">
              <a:solidFill>
                <a:schemeClr val="bg1">
                  <a:lumMod val="7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사망한 탑승물을 부활시켜 소환합니다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지구력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없음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endParaRPr lang="en-US" altLang="ko-KR" sz="14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4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부활한 탑승물의 생명력은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F8AE9-6E63-D7B5-B0ED-6EDA0DB5746B}"/>
              </a:ext>
            </a:extLst>
          </p:cNvPr>
          <p:cNvSpPr/>
          <p:nvPr/>
        </p:nvSpPr>
        <p:spPr>
          <a:xfrm>
            <a:off x="5472365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02FD60-B7C5-FEAE-897D-8391B04FD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1379098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C19E65-9E86-4A61-72B7-25C6C633C91B}"/>
              </a:ext>
            </a:extLst>
          </p:cNvPr>
          <p:cNvSpPr txBox="1"/>
          <p:nvPr/>
        </p:nvSpPr>
        <p:spPr>
          <a:xfrm>
            <a:off x="5414692" y="1255443"/>
            <a:ext cx="6637971" cy="2224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사망 상태의 탑승물을 부활시켜 소환하는 기술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상태에서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Shift+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하여 발동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강령을 보유한 팬텀이 사망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변경됩니다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쿨타임은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min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단위로 표기합니다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쿨타임이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분 미만인 경우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분으로 표기합니다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강령은 태생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69934E-2543-FD42-1E3F-A79B57EAEA96}"/>
              </a:ext>
            </a:extLst>
          </p:cNvPr>
          <p:cNvSpPr/>
          <p:nvPr/>
        </p:nvSpPr>
        <p:spPr>
          <a:xfrm>
            <a:off x="5492013" y="3659693"/>
            <a:ext cx="5553838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7A792D-8BC1-9AA3-248D-D0F2E59F0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0045" y="3669318"/>
            <a:ext cx="154647" cy="1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66370B-5EF1-3651-1476-2C66FA0267B9}"/>
              </a:ext>
            </a:extLst>
          </p:cNvPr>
          <p:cNvSpPr txBox="1"/>
          <p:nvPr/>
        </p:nvSpPr>
        <p:spPr>
          <a:xfrm>
            <a:off x="5414692" y="3545663"/>
            <a:ext cx="6777308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리소스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전용 애니메이션 없음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사용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2831FAA-9A2C-B870-DC38-A7DFADECDDD9}"/>
              </a:ext>
            </a:extLst>
          </p:cNvPr>
          <p:cNvSpPr/>
          <p:nvPr/>
        </p:nvSpPr>
        <p:spPr>
          <a:xfrm>
            <a:off x="776982" y="1368490"/>
            <a:ext cx="720000" cy="720000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615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커서를 올리면 나타나는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 스킬의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쿨타임은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출력 할 때마다 갱신합니다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C98C7DCC-3E96-E15E-BA13-B582B55479FD}"/>
              </a:ext>
            </a:extLst>
          </p:cNvPr>
          <p:cNvSpPr/>
          <p:nvPr/>
        </p:nvSpPr>
        <p:spPr>
          <a:xfrm>
            <a:off x="5833534" y="3634400"/>
            <a:ext cx="524933" cy="471785"/>
          </a:xfrm>
          <a:prstGeom prst="rightArrow">
            <a:avLst/>
          </a:prstGeom>
          <a:solidFill>
            <a:srgbClr val="124A8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43090C9-9B75-A658-0BB1-463A58D08BC0}"/>
              </a:ext>
            </a:extLst>
          </p:cNvPr>
          <p:cNvSpPr/>
          <p:nvPr/>
        </p:nvSpPr>
        <p:spPr>
          <a:xfrm>
            <a:off x="6924071" y="2494263"/>
            <a:ext cx="4355348" cy="2889276"/>
          </a:xfrm>
          <a:prstGeom prst="roundRect">
            <a:avLst>
              <a:gd name="adj" fmla="val 291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99F1D6-2579-B74C-051C-58BF1CE44405}"/>
              </a:ext>
            </a:extLst>
          </p:cNvPr>
          <p:cNvSpPr txBox="1"/>
          <p:nvPr/>
        </p:nvSpPr>
        <p:spPr>
          <a:xfrm>
            <a:off x="7671816" y="2706396"/>
            <a:ext cx="199825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B8EF8F7-E060-893A-6F9B-68233B07EE95}"/>
              </a:ext>
            </a:extLst>
          </p:cNvPr>
          <p:cNvCxnSpPr>
            <a:cxnSpLocks/>
          </p:cNvCxnSpPr>
          <p:nvPr/>
        </p:nvCxnSpPr>
        <p:spPr>
          <a:xfrm>
            <a:off x="7029742" y="3356698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9C1049-A00D-7B49-23EC-BCD4092970F2}"/>
              </a:ext>
            </a:extLst>
          </p:cNvPr>
          <p:cNvSpPr txBox="1"/>
          <p:nvPr/>
        </p:nvSpPr>
        <p:spPr>
          <a:xfrm>
            <a:off x="6971512" y="3417378"/>
            <a:ext cx="4333513" cy="1912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사망했습니다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방문해 탑승물을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마일리지 상점 등에서 획득할 수 있는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바람의 눈물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보유하고 있다면 제자리에서 되살릴 수도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제자리에서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마구간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Shift+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스킬 사용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58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F26CF7-0E8D-8F87-1FB7-5F7AE3852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894" y="2672639"/>
            <a:ext cx="591249" cy="555416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A5D38BA-B3B9-506A-5FD2-B5C98EFBA6EC}"/>
              </a:ext>
            </a:extLst>
          </p:cNvPr>
          <p:cNvSpPr/>
          <p:nvPr/>
        </p:nvSpPr>
        <p:spPr>
          <a:xfrm>
            <a:off x="886976" y="2494263"/>
            <a:ext cx="4355348" cy="2474685"/>
          </a:xfrm>
          <a:prstGeom prst="roundRect">
            <a:avLst>
              <a:gd name="adj" fmla="val 291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38EB9B-D9C6-82AE-C0D5-7E484077E15D}"/>
              </a:ext>
            </a:extLst>
          </p:cNvPr>
          <p:cNvSpPr txBox="1"/>
          <p:nvPr/>
        </p:nvSpPr>
        <p:spPr>
          <a:xfrm>
            <a:off x="1634721" y="2706396"/>
            <a:ext cx="199825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  <a:endParaRPr lang="en-US" altLang="ko-KR" sz="16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C833D1F-BE0B-FCDB-8EED-8E4098848126}"/>
              </a:ext>
            </a:extLst>
          </p:cNvPr>
          <p:cNvCxnSpPr>
            <a:cxnSpLocks/>
          </p:cNvCxnSpPr>
          <p:nvPr/>
        </p:nvCxnSpPr>
        <p:spPr>
          <a:xfrm>
            <a:off x="992647" y="3356698"/>
            <a:ext cx="4093633" cy="0"/>
          </a:xfrm>
          <a:prstGeom prst="line">
            <a:avLst/>
          </a:prstGeom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8AE25A6-6902-74E9-7085-0E13FADF95EB}"/>
              </a:ext>
            </a:extLst>
          </p:cNvPr>
          <p:cNvSpPr txBox="1"/>
          <p:nvPr/>
        </p:nvSpPr>
        <p:spPr>
          <a:xfrm>
            <a:off x="934417" y="3417378"/>
            <a:ext cx="4333513" cy="14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탑승물이 사망했습니다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</a:t>
            </a: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방문해 탑승물을 되살릴 수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마일리지 상점 등에서 획득할 수 있는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바람의 눈물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보유하고 있다면 제자리에서 되살릴 수도 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우클릭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가까운 마구간 위치 안내</a:t>
            </a:r>
            <a:endParaRPr lang="en-US" altLang="ko-KR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C721587-2DFB-1089-7D48-1EBD96DA7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99" y="2672639"/>
            <a:ext cx="591249" cy="5554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8693083-73C1-FCD5-4765-3858EEC78E49}"/>
              </a:ext>
            </a:extLst>
          </p:cNvPr>
          <p:cNvSpPr txBox="1"/>
          <p:nvPr/>
        </p:nvSpPr>
        <p:spPr>
          <a:xfrm>
            <a:off x="8258477" y="676481"/>
            <a:ext cx="160208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655A5AF-1816-5EB9-B28D-9736CB4AFE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2026" b="42471"/>
          <a:stretch/>
        </p:blipFill>
        <p:spPr>
          <a:xfrm>
            <a:off x="8369449" y="1037534"/>
            <a:ext cx="2281318" cy="1043128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A68347F2-D880-32C3-30F5-EDBB7888FBCA}"/>
              </a:ext>
            </a:extLst>
          </p:cNvPr>
          <p:cNvSpPr/>
          <p:nvPr/>
        </p:nvSpPr>
        <p:spPr>
          <a:xfrm>
            <a:off x="8359083" y="1040101"/>
            <a:ext cx="470181" cy="4593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83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리소스 및 연출 예시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비주얼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이펙트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board_object_visual_effect_spiritdescent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안개로 이루어 졌으나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형태는 확실하게 보이는 원형의 포탈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사운드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board_object_sound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_ 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spiritdescent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무언가 바람을 재빠르게 뚫고 나오는 듯한 사운드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원형 포탈에서 탑승물이 뛰어 내려 지상으로 착지합니다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D55242-D23D-4226-8E70-CFEC61D78D11}"/>
              </a:ext>
            </a:extLst>
          </p:cNvPr>
          <p:cNvSpPr/>
          <p:nvPr/>
        </p:nvSpPr>
        <p:spPr>
          <a:xfrm>
            <a:off x="1134679" y="3945405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48CFB-4DA5-4CCD-B84F-40FFDD5BC23F}"/>
              </a:ext>
            </a:extLst>
          </p:cNvPr>
          <p:cNvSpPr txBox="1"/>
          <p:nvPr/>
        </p:nvSpPr>
        <p:spPr>
          <a:xfrm>
            <a:off x="1074558" y="3835407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참고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434EED-DECC-43C6-9F10-D6E39E07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972405"/>
            <a:ext cx="154647" cy="180000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4EC45BAB-692A-4F15-90BF-664AF815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32231" y="4323201"/>
            <a:ext cx="2311401" cy="231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7C704A0-4153-4774-9A88-B003BE3C24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4112" y="4323201"/>
            <a:ext cx="2311401" cy="23114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C502A80-5CD8-4A42-B68C-7F8554566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102" y="4323201"/>
            <a:ext cx="2311401" cy="23114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161FA5E-77C6-4DC1-A4E4-14134D4629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8092" y="4323201"/>
            <a:ext cx="2311401" cy="231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89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2DDD19C-3D43-000C-8CAA-EE0EC87539E6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강령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F9FBCB-CEC5-A99A-B0C9-E79C0A0B74E0}"/>
              </a:ext>
            </a:extLst>
          </p:cNvPr>
          <p:cNvSpPr/>
          <p:nvPr/>
        </p:nvSpPr>
        <p:spPr>
          <a:xfrm>
            <a:off x="3086697" y="2045959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DCBDB5-67BE-DDEA-9C05-9BBFB72B4AB1}"/>
              </a:ext>
            </a:extLst>
          </p:cNvPr>
          <p:cNvSpPr/>
          <p:nvPr/>
        </p:nvSpPr>
        <p:spPr>
          <a:xfrm>
            <a:off x="7095445" y="2834990"/>
            <a:ext cx="2731560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45B181-8B9A-3F75-4883-056BDEBAC4A5}"/>
              </a:ext>
            </a:extLst>
          </p:cNvPr>
          <p:cNvSpPr/>
          <p:nvPr/>
        </p:nvSpPr>
        <p:spPr>
          <a:xfrm>
            <a:off x="7095450" y="3613104"/>
            <a:ext cx="2731561" cy="4487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사망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[shift+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좌클릭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8CFCB3-AC69-6D5B-C32A-14142E606781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8461225" y="3283723"/>
            <a:ext cx="6" cy="329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CBABFC7-0E94-365E-7E1C-6905CCCAEC82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>
          <a:xfrm flipH="1">
            <a:off x="8461226" y="4061838"/>
            <a:ext cx="5" cy="33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05C4364-E186-0F5A-2102-BA5972D3428C}"/>
              </a:ext>
            </a:extLst>
          </p:cNvPr>
          <p:cNvCxnSpPr>
            <a:cxnSpLocks/>
            <a:stCxn id="7" idx="2"/>
            <a:endCxn id="18" idx="0"/>
          </p:cNvCxnSpPr>
          <p:nvPr/>
        </p:nvCxnSpPr>
        <p:spPr>
          <a:xfrm flipH="1">
            <a:off x="4452474" y="2494692"/>
            <a:ext cx="4" cy="27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6E0A2D-02BA-8033-AC1B-8954D70D01A3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4452474" y="3343392"/>
            <a:ext cx="406" cy="11177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AE4635-F25D-6A28-D576-7A761E703CAC}"/>
              </a:ext>
            </a:extLst>
          </p:cNvPr>
          <p:cNvSpPr txBox="1"/>
          <p:nvPr/>
        </p:nvSpPr>
        <p:spPr>
          <a:xfrm>
            <a:off x="5337362" y="2663532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5158F84-F3C1-FE74-B6BE-84605B298FD3}"/>
              </a:ext>
            </a:extLst>
          </p:cNvPr>
          <p:cNvSpPr/>
          <p:nvPr/>
        </p:nvSpPr>
        <p:spPr>
          <a:xfrm>
            <a:off x="3086693" y="277008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571A65-33C0-6ECB-2424-F070EF0B577A}"/>
              </a:ext>
            </a:extLst>
          </p:cNvPr>
          <p:cNvSpPr txBox="1"/>
          <p:nvPr/>
        </p:nvSpPr>
        <p:spPr>
          <a:xfrm>
            <a:off x="3841901" y="2834990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 보유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2A4503-2EDC-D805-8B10-AF19059FC538}"/>
              </a:ext>
            </a:extLst>
          </p:cNvPr>
          <p:cNvSpPr/>
          <p:nvPr/>
        </p:nvSpPr>
        <p:spPr>
          <a:xfrm>
            <a:off x="3086693" y="4461177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87D646-3BA0-0342-ABA1-66C8BB5C5E5B}"/>
              </a:ext>
            </a:extLst>
          </p:cNvPr>
          <p:cNvSpPr txBox="1"/>
          <p:nvPr/>
        </p:nvSpPr>
        <p:spPr>
          <a:xfrm>
            <a:off x="4175570" y="3273472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F6861E-3E38-01AD-1874-1AC2D3A9B5E5}"/>
              </a:ext>
            </a:extLst>
          </p:cNvPr>
          <p:cNvSpPr/>
          <p:nvPr/>
        </p:nvSpPr>
        <p:spPr>
          <a:xfrm>
            <a:off x="7095445" y="5296725"/>
            <a:ext cx="2731561" cy="4487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1408E0E-62E5-E8D9-F6E0-0065BA167885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8461226" y="5745458"/>
            <a:ext cx="0" cy="330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6A1225-3F4F-6E12-056B-35794CE42FF1}"/>
              </a:ext>
            </a:extLst>
          </p:cNvPr>
          <p:cNvSpPr/>
          <p:nvPr/>
        </p:nvSpPr>
        <p:spPr>
          <a:xfrm>
            <a:off x="7095445" y="6076183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부활 및 소환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쿨타임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시작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159CA1-ECE5-6230-8E33-B638BD5F9131}"/>
              </a:ext>
            </a:extLst>
          </p:cNvPr>
          <p:cNvSpPr txBox="1"/>
          <p:nvPr/>
        </p:nvSpPr>
        <p:spPr>
          <a:xfrm>
            <a:off x="8219063" y="491290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B73FE9C-B8E8-907E-2F9B-B2BCFA57164D}"/>
              </a:ext>
            </a:extLst>
          </p:cNvPr>
          <p:cNvSpPr/>
          <p:nvPr/>
        </p:nvSpPr>
        <p:spPr>
          <a:xfrm>
            <a:off x="7095445" y="4392628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4C0146-8406-C09B-3B46-D5A4D077F681}"/>
              </a:ext>
            </a:extLst>
          </p:cNvPr>
          <p:cNvSpPr txBox="1"/>
          <p:nvPr/>
        </p:nvSpPr>
        <p:spPr>
          <a:xfrm>
            <a:off x="7850653" y="4457533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가능 상태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710274-CAEE-FC15-6EF8-4724F3F9CE76}"/>
              </a:ext>
            </a:extLst>
          </p:cNvPr>
          <p:cNvSpPr txBox="1"/>
          <p:nvPr/>
        </p:nvSpPr>
        <p:spPr>
          <a:xfrm>
            <a:off x="6540902" y="428226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376E436-15D5-6407-7095-E236AB840035}"/>
              </a:ext>
            </a:extLst>
          </p:cNvPr>
          <p:cNvCxnSpPr>
            <a:cxnSpLocks/>
            <a:stCxn id="29" idx="1"/>
            <a:endCxn id="21" idx="3"/>
          </p:cNvCxnSpPr>
          <p:nvPr/>
        </p:nvCxnSpPr>
        <p:spPr>
          <a:xfrm flipH="1">
            <a:off x="5819066" y="4679282"/>
            <a:ext cx="1276379" cy="62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DDB5F65-03CD-BC43-51DF-D4664A229923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>
          <a:xfrm>
            <a:off x="8461226" y="4965935"/>
            <a:ext cx="0" cy="33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C669D7F-A409-27BB-D655-B5C75332DA14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5818254" y="3056739"/>
            <a:ext cx="1277191" cy="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95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9D64DFB-797F-9BB2-50A7-19DAB786D08C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BAC99E-E7A8-2F93-5A0D-2FBBAED4C7D8}"/>
              </a:ext>
            </a:extLst>
          </p:cNvPr>
          <p:cNvSpPr/>
          <p:nvPr/>
        </p:nvSpPr>
        <p:spPr>
          <a:xfrm>
            <a:off x="1132231" y="4812498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방법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기술을 배울 수 있으며 이는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중 확률 시스템으로 이루어져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것인지 아닌지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외 조련 레벨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등으로 증가 할 수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증가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것으로 결정되었다면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어떤 기술을 배울 것인지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 별로 확률은 모두 상이합니다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의해 나온 기술을 이미 보유중인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스킬을 배우지 않고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A2740-1206-3F22-FA67-0C8D68E2FFB9}"/>
              </a:ext>
            </a:extLst>
          </p:cNvPr>
          <p:cNvSpPr txBox="1"/>
          <p:nvPr/>
        </p:nvSpPr>
        <p:spPr>
          <a:xfrm>
            <a:off x="1074558" y="4699293"/>
            <a:ext cx="842649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33.3%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증가값은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1.138%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영향이 없는 경우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약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66.6%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BDB25F-9D3D-C2F5-A4F1-54862F33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482294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0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획득 방법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78ED5D-FF52-4A6F-2F03-4E6F12C3D340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017E33-2794-C7CF-E759-83934EA1E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0C6FA-31AC-C093-D695-95F01D880C5B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FCE073-B42A-2D0F-9FF4-560EFE6A1628}"/>
              </a:ext>
            </a:extLst>
          </p:cNvPr>
          <p:cNvSpPr/>
          <p:nvPr/>
        </p:nvSpPr>
        <p:spPr>
          <a:xfrm>
            <a:off x="1619128" y="2356536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AE3C93-387C-02D8-D45F-84B6C6C97ADF}"/>
              </a:ext>
            </a:extLst>
          </p:cNvPr>
          <p:cNvSpPr/>
          <p:nvPr/>
        </p:nvSpPr>
        <p:spPr>
          <a:xfrm>
            <a:off x="5114282" y="2361320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확률에 의하여 기술이 선택됨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3B86EE4-5806-1F25-935B-9AC4B27EF115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6480062" y="2810053"/>
            <a:ext cx="0" cy="312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85BE1A7-F311-4716-4153-E26951BF10BC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2984909" y="2805269"/>
            <a:ext cx="406" cy="317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1E2AE25-983F-2A02-50ED-1E50733AE6B1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 flipH="1">
            <a:off x="2984503" y="3695752"/>
            <a:ext cx="812" cy="14819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CFE96F8-A85F-B2F5-04EB-1CE35E52AEDC}"/>
              </a:ext>
            </a:extLst>
          </p:cNvPr>
          <p:cNvSpPr txBox="1"/>
          <p:nvPr/>
        </p:nvSpPr>
        <p:spPr>
          <a:xfrm>
            <a:off x="3767898" y="301576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배움</a:t>
            </a: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F21738F-753E-8F6C-7011-47B452DC089E}"/>
              </a:ext>
            </a:extLst>
          </p:cNvPr>
          <p:cNvSpPr/>
          <p:nvPr/>
        </p:nvSpPr>
        <p:spPr>
          <a:xfrm>
            <a:off x="1619534" y="312244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C59021-93D8-BCF3-76B2-1B6EB3E24704}"/>
              </a:ext>
            </a:extLst>
          </p:cNvPr>
          <p:cNvSpPr txBox="1"/>
          <p:nvPr/>
        </p:nvSpPr>
        <p:spPr>
          <a:xfrm>
            <a:off x="2374741" y="3169978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 실행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38EF02-A284-9BB3-550D-6AEE8A3DC482}"/>
              </a:ext>
            </a:extLst>
          </p:cNvPr>
          <p:cNvSpPr/>
          <p:nvPr/>
        </p:nvSpPr>
        <p:spPr>
          <a:xfrm>
            <a:off x="1618316" y="5177724"/>
            <a:ext cx="2732373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기술을 획득하지 않음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DE1226-2618-1B1A-730A-ED639AB20851}"/>
              </a:ext>
            </a:extLst>
          </p:cNvPr>
          <p:cNvSpPr/>
          <p:nvPr/>
        </p:nvSpPr>
        <p:spPr>
          <a:xfrm>
            <a:off x="8714627" y="4264459"/>
            <a:ext cx="2731561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 획득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47006E-045D-7B99-C105-55589BBF206C}"/>
              </a:ext>
            </a:extLst>
          </p:cNvPr>
          <p:cNvSpPr txBox="1"/>
          <p:nvPr/>
        </p:nvSpPr>
        <p:spPr>
          <a:xfrm>
            <a:off x="2946843" y="3638250"/>
            <a:ext cx="1484547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 배우지 않음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26F25C3-17C4-43CA-62C9-E4ACE66123FF}"/>
              </a:ext>
            </a:extLst>
          </p:cNvPr>
          <p:cNvSpPr/>
          <p:nvPr/>
        </p:nvSpPr>
        <p:spPr>
          <a:xfrm>
            <a:off x="5114281" y="312244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AE9D8-8335-89B6-5795-2028682F4D1D}"/>
              </a:ext>
            </a:extLst>
          </p:cNvPr>
          <p:cNvSpPr txBox="1"/>
          <p:nvPr/>
        </p:nvSpPr>
        <p:spPr>
          <a:xfrm>
            <a:off x="5869488" y="3169978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조건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선행기술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충족하는가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EB13DC-6D3F-7A60-FF4F-541882444380}"/>
              </a:ext>
            </a:extLst>
          </p:cNvPr>
          <p:cNvSpPr txBox="1"/>
          <p:nvPr/>
        </p:nvSpPr>
        <p:spPr>
          <a:xfrm>
            <a:off x="7400909" y="301869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9A93DC-C340-9927-4B7C-9DFEA3508F6A}"/>
              </a:ext>
            </a:extLst>
          </p:cNvPr>
          <p:cNvSpPr txBox="1"/>
          <p:nvPr/>
        </p:nvSpPr>
        <p:spPr>
          <a:xfrm>
            <a:off x="7445001" y="413491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B21EBA1-FC34-DEA5-95B9-FEF6747EC472}"/>
              </a:ext>
            </a:extLst>
          </p:cNvPr>
          <p:cNvSpPr txBox="1"/>
          <p:nvPr/>
        </p:nvSpPr>
        <p:spPr>
          <a:xfrm>
            <a:off x="6161284" y="478804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다이아몬드 80">
            <a:extLst>
              <a:ext uri="{FF2B5EF4-FFF2-40B4-BE49-F238E27FC236}">
                <a16:creationId xmlns:a16="http://schemas.microsoft.com/office/drawing/2014/main" id="{86B769AB-65C3-57D8-F0CD-07D4EC945B1B}"/>
              </a:ext>
            </a:extLst>
          </p:cNvPr>
          <p:cNvSpPr/>
          <p:nvPr/>
        </p:nvSpPr>
        <p:spPr>
          <a:xfrm>
            <a:off x="5114280" y="421046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B6C411C-9737-3A33-8B30-02B4729FABF6}"/>
              </a:ext>
            </a:extLst>
          </p:cNvPr>
          <p:cNvSpPr txBox="1"/>
          <p:nvPr/>
        </p:nvSpPr>
        <p:spPr>
          <a:xfrm>
            <a:off x="5869487" y="4257994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보유하지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않은 기술인가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B7C6237F-6F4D-835B-5919-F32BBAF8059C}"/>
              </a:ext>
            </a:extLst>
          </p:cNvPr>
          <p:cNvCxnSpPr>
            <a:cxnSpLocks/>
            <a:stCxn id="25" idx="3"/>
            <a:endCxn id="16" idx="1"/>
          </p:cNvCxnSpPr>
          <p:nvPr/>
        </p:nvCxnSpPr>
        <p:spPr>
          <a:xfrm flipV="1">
            <a:off x="4351095" y="2585687"/>
            <a:ext cx="763187" cy="82341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DF8A560E-5952-9D1B-8ECC-F044C5852B29}"/>
              </a:ext>
            </a:extLst>
          </p:cNvPr>
          <p:cNvCxnSpPr>
            <a:cxnSpLocks/>
            <a:stCxn id="6" idx="3"/>
            <a:endCxn id="16" idx="3"/>
          </p:cNvCxnSpPr>
          <p:nvPr/>
        </p:nvCxnSpPr>
        <p:spPr>
          <a:xfrm flipV="1">
            <a:off x="7845842" y="2585687"/>
            <a:ext cx="12700" cy="823412"/>
          </a:xfrm>
          <a:prstGeom prst="bentConnector3">
            <a:avLst>
              <a:gd name="adj1" fmla="val 413333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B3D8BE38-5D37-D309-1186-A82CB491D1A4}"/>
              </a:ext>
            </a:extLst>
          </p:cNvPr>
          <p:cNvCxnSpPr>
            <a:cxnSpLocks/>
            <a:stCxn id="6" idx="2"/>
            <a:endCxn id="81" idx="0"/>
          </p:cNvCxnSpPr>
          <p:nvPr/>
        </p:nvCxnSpPr>
        <p:spPr>
          <a:xfrm flipH="1">
            <a:off x="6480061" y="3695752"/>
            <a:ext cx="1" cy="514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6F6AD521-831B-1319-AD3F-AE2AE1C7721B}"/>
              </a:ext>
            </a:extLst>
          </p:cNvPr>
          <p:cNvCxnSpPr>
            <a:cxnSpLocks/>
            <a:stCxn id="81" idx="2"/>
            <a:endCxn id="30" idx="3"/>
          </p:cNvCxnSpPr>
          <p:nvPr/>
        </p:nvCxnSpPr>
        <p:spPr>
          <a:xfrm rot="5400000">
            <a:off x="5106214" y="4028243"/>
            <a:ext cx="618323" cy="212937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74DF2F4-5CB2-CC08-B007-716BB07C9DD1}"/>
              </a:ext>
            </a:extLst>
          </p:cNvPr>
          <p:cNvCxnSpPr>
            <a:cxnSpLocks/>
            <a:stCxn id="81" idx="3"/>
            <a:endCxn id="32" idx="1"/>
          </p:cNvCxnSpPr>
          <p:nvPr/>
        </p:nvCxnSpPr>
        <p:spPr>
          <a:xfrm flipV="1">
            <a:off x="7845841" y="4488826"/>
            <a:ext cx="868786" cy="8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AC26E5-3DC1-629F-B145-1D15415D1775}"/>
              </a:ext>
            </a:extLst>
          </p:cNvPr>
          <p:cNvSpPr txBox="1"/>
          <p:nvPr/>
        </p:nvSpPr>
        <p:spPr>
          <a:xfrm>
            <a:off x="6227637" y="361141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74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8" y="1361579"/>
            <a:ext cx="10886320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기획서는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전반적으로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번째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’)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 대해 기술하며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팬텀에게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적용되어야 하는</a:t>
            </a:r>
            <a:b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시스템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기술 습득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몇 가지 추가 기술하였습니다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2A7DF-70B9-59AA-8830-2D77DF215088}"/>
              </a:ext>
            </a:extLst>
          </p:cNvPr>
          <p:cNvSpPr txBox="1"/>
          <p:nvPr/>
        </p:nvSpPr>
        <p:spPr>
          <a:xfrm>
            <a:off x="559868" y="3090012"/>
            <a:ext cx="10886320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효과는 없지만 게임 내 다양한 편의성을 제공하는 데 목적을 두어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비교적 초보 모험가나 사냥 위주의 플레이를 하는 모험가들이 사용하기에 좋은 환상마로 기획되었습니다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또한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사라지고 잔재로 남아있는 말의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죽은 횟수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를 팬텀의 컨셉에 맞게 적극 활용해보았습니다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D9B62B-660E-27A0-203E-35326927A609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67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3C6CCB-0979-6122-2410-963AFC20A86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7F38AB-203C-F2D8-73B7-6DC96B91B3C1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8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1E9D88-D50F-DA29-E1BC-8B9F6342033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시켜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획득합니다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 외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이벤트로 획득이 가능합니다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F32EE5-6F5E-54D0-AEE3-A51B9EFE77C0}"/>
              </a:ext>
            </a:extLst>
          </p:cNvPr>
          <p:cNvSpPr/>
          <p:nvPr/>
        </p:nvSpPr>
        <p:spPr>
          <a:xfrm>
            <a:off x="949544" y="2722896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627507-9B50-D111-4B97-5622B0F16AB6}"/>
              </a:ext>
            </a:extLst>
          </p:cNvPr>
          <p:cNvSpPr txBox="1"/>
          <p:nvPr/>
        </p:nvSpPr>
        <p:spPr>
          <a:xfrm>
            <a:off x="559866" y="2579352"/>
            <a:ext cx="11258209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준마는 마구간에서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메뉴가 활성화됩니다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전용 재료를 통하여 준마의 기술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그리고 팬텀을 위한 새로운 훈련 항목인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이상인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재료 아이템의 효과가 반감합니다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훈련도는 항목별로 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훈련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657350" lvl="3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이상이 되는 준마 훈련 재료 개수를 등록 할 수 없습니다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2138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9F25E-0B33-94D1-A3D7-ECBB0A195070}"/>
              </a:ext>
            </a:extLst>
          </p:cNvPr>
          <p:cNvSpPr/>
          <p:nvPr/>
        </p:nvSpPr>
        <p:spPr>
          <a:xfrm>
            <a:off x="5117632" y="2555117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808D12-77DB-5789-8280-9BC58324D1FB}"/>
              </a:ext>
            </a:extLst>
          </p:cNvPr>
          <p:cNvSpPr txBox="1"/>
          <p:nvPr/>
        </p:nvSpPr>
        <p:spPr>
          <a:xfrm>
            <a:off x="4363906" y="321791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092E7802-D5DC-74A4-DFCF-714F13F0F22A}"/>
              </a:ext>
            </a:extLst>
          </p:cNvPr>
          <p:cNvSpPr/>
          <p:nvPr/>
        </p:nvSpPr>
        <p:spPr>
          <a:xfrm>
            <a:off x="5117632" y="3330601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899F8-8CC8-C0ED-2B1C-0EE50BFB0FA0}"/>
              </a:ext>
            </a:extLst>
          </p:cNvPr>
          <p:cNvSpPr txBox="1"/>
          <p:nvPr/>
        </p:nvSpPr>
        <p:spPr>
          <a:xfrm>
            <a:off x="5872839" y="3386422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D2F5DA-6B6A-DC3A-22FB-EBE09B3EB5D9}"/>
              </a:ext>
            </a:extLst>
          </p:cNvPr>
          <p:cNvCxnSpPr>
            <a:cxnSpLocks/>
            <a:stCxn id="11" idx="2"/>
            <a:endCxn id="45" idx="0"/>
          </p:cNvCxnSpPr>
          <p:nvPr/>
        </p:nvCxnSpPr>
        <p:spPr>
          <a:xfrm>
            <a:off x="6483413" y="3003850"/>
            <a:ext cx="0" cy="326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5D1BBF-39FE-8840-17C0-728C8234C127}"/>
              </a:ext>
            </a:extLst>
          </p:cNvPr>
          <p:cNvSpPr/>
          <p:nvPr/>
        </p:nvSpPr>
        <p:spPr>
          <a:xfrm>
            <a:off x="5117632" y="4226505"/>
            <a:ext cx="2731561" cy="448733"/>
          </a:xfrm>
          <a:prstGeom prst="rect">
            <a:avLst/>
          </a:prstGeom>
          <a:solidFill>
            <a:srgbClr val="4EA72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효과만큼 훈련도 상승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985550-F48C-BD72-7515-FE5E50320B6D}"/>
              </a:ext>
            </a:extLst>
          </p:cNvPr>
          <p:cNvSpPr/>
          <p:nvPr/>
        </p:nvSpPr>
        <p:spPr>
          <a:xfrm>
            <a:off x="1809066" y="3386421"/>
            <a:ext cx="2731561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효과가 반감하여 훈련도 상승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E6A028-7051-CC29-7E7D-AE58837B933B}"/>
              </a:ext>
            </a:extLst>
          </p:cNvPr>
          <p:cNvCxnSpPr>
            <a:cxnSpLocks/>
            <a:stCxn id="45" idx="2"/>
            <a:endCxn id="8" idx="0"/>
          </p:cNvCxnSpPr>
          <p:nvPr/>
        </p:nvCxnSpPr>
        <p:spPr>
          <a:xfrm>
            <a:off x="6483413" y="3903908"/>
            <a:ext cx="0" cy="322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468C67C-EB18-D3ED-EA88-DFC260DEC173}"/>
              </a:ext>
            </a:extLst>
          </p:cNvPr>
          <p:cNvCxnSpPr>
            <a:cxnSpLocks/>
            <a:stCxn id="45" idx="1"/>
            <a:endCxn id="12" idx="3"/>
          </p:cNvCxnSpPr>
          <p:nvPr/>
        </p:nvCxnSpPr>
        <p:spPr>
          <a:xfrm flipH="1" flipV="1">
            <a:off x="4540627" y="3610788"/>
            <a:ext cx="577005" cy="6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3CE815-949A-AF59-2BEF-1DE645E899C6}"/>
              </a:ext>
            </a:extLst>
          </p:cNvPr>
          <p:cNvSpPr txBox="1"/>
          <p:nvPr/>
        </p:nvSpPr>
        <p:spPr>
          <a:xfrm>
            <a:off x="6299386" y="384808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4EA72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rgbClr val="4EA72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801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자유는 팬텀의 등장 확률에 영향을 주는 새로운 훈련 항목입니다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전용 재료를 통하여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통해서도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당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</a:t>
            </a:r>
            <a:endParaRPr lang="en-US" altLang="ko-KR" sz="1400" b="1" dirty="0">
              <a:solidFill>
                <a:srgbClr val="124A8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증가시킬 수 있는 자유 훈련도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최대치는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초기화 시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초기화 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2AF448B-DA08-70EE-AB7F-6E29A8563B69}"/>
              </a:ext>
            </a:extLst>
          </p:cNvPr>
          <p:cNvGraphicFramePr>
            <a:graphicFrameLocks noGrp="1"/>
          </p:cNvGraphicFramePr>
          <p:nvPr/>
        </p:nvGraphicFramePr>
        <p:xfrm>
          <a:off x="1132231" y="4004586"/>
          <a:ext cx="812799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 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야생마 포획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시즌 보상 교환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※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당 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14450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294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전용 재료 아이템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훈련을 위한 새로운 아이템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종이 추가됩니다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item_material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2C86CC9-BECF-10B2-B8D5-7F03D1D6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17413"/>
              </p:ext>
            </p:extLst>
          </p:nvPr>
        </p:nvGraphicFramePr>
        <p:xfrm>
          <a:off x="1132231" y="2388760"/>
          <a:ext cx="10363763" cy="42359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97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870054">
                  <a:extLst>
                    <a:ext uri="{9D8B030D-6E8A-4147-A177-3AD203B41FA5}">
                      <a16:colId xmlns:a16="http://schemas.microsoft.com/office/drawing/2014/main" val="3004971677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3356574695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4488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341031293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998750211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354410337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945696838"/>
                    </a:ext>
                  </a:extLst>
                </a:gridCol>
                <a:gridCol w="762335">
                  <a:extLst>
                    <a:ext uri="{9D8B030D-6E8A-4147-A177-3AD203B41FA5}">
                      <a16:colId xmlns:a16="http://schemas.microsoft.com/office/drawing/2014/main" val="317017069"/>
                    </a:ext>
                  </a:extLst>
                </a:gridCol>
              </a:tblGrid>
              <a:tr h="666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무게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(LT)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판매가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08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육신을 잃고 떠돌고 있는 야생 동물들의 혼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1087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발견하기 힘든 투명한 갈기 털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투명해서 못 보고 지나치는 경우가 많다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</a:t>
                      </a:r>
                      <a:b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</a:t>
                      </a:r>
                      <a:endParaRPr lang="ko-KR" altLang="en-US" sz="10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13942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재료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망령이 키운다고 전해지는 신비한 꽃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특정 시기가 되면 바람에 의해 안개처럼 흩어진다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기간 동안 전 지역 사냥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채집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0.05%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A787847C-BF04-3CEF-958C-A78EEF8130DF}"/>
              </a:ext>
            </a:extLst>
          </p:cNvPr>
          <p:cNvSpPr/>
          <p:nvPr/>
        </p:nvSpPr>
        <p:spPr>
          <a:xfrm>
            <a:off x="2173982" y="3214224"/>
            <a:ext cx="720000" cy="72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3A92F10-0BEF-3FEE-E05F-FDD09BACEFD3}"/>
              </a:ext>
            </a:extLst>
          </p:cNvPr>
          <p:cNvSpPr/>
          <p:nvPr/>
        </p:nvSpPr>
        <p:spPr>
          <a:xfrm>
            <a:off x="2173982" y="5602557"/>
            <a:ext cx="720000" cy="72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87196CA-23E5-4E14-40FF-5E5C0AB9F190}"/>
              </a:ext>
            </a:extLst>
          </p:cNvPr>
          <p:cNvSpPr/>
          <p:nvPr/>
        </p:nvSpPr>
        <p:spPr>
          <a:xfrm>
            <a:off x="2173982" y="4310236"/>
            <a:ext cx="720000" cy="72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150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7FEEE83D-89D2-440B-B2C4-FEE58B2F8B0F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id="{C8FB21D4-0B6D-4AC6-9FF8-6219D8967F84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9C748356-6124-4427-92A2-ED6E2C92B927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56" name="직사각형 255">
            <a:extLst>
              <a:ext uri="{FF2B5EF4-FFF2-40B4-BE49-F238E27FC236}">
                <a16:creationId xmlns:a16="http://schemas.microsoft.com/office/drawing/2014/main" id="{9F3B10EC-8FDC-4ACE-B702-2A1D31C1693E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531DED45-DB0C-4512-8F02-7599AC148D36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58C85227-2438-48DC-ACE8-B5ADDD967B3B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3E387174-B9C0-4E19-9140-838D503D479F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4A4EF62A-525B-4CD5-AF99-F15EF2E4FFC1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B3833E62-1937-4719-9F9A-0FE8D20B52B9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381A3E1C-A1CB-4928-B957-95B7E858C537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E1DEDFFA-6585-4218-A623-87ADF9DCFCF6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1020DFC-C8A7-4D89-BC37-E73B34B1C271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BF4209B3-563F-4B66-8755-2530626A68A6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>
            <a:extLst>
              <a:ext uri="{FF2B5EF4-FFF2-40B4-BE49-F238E27FC236}">
                <a16:creationId xmlns:a16="http://schemas.microsoft.com/office/drawing/2014/main" id="{C52129F9-BB4B-4431-B982-E1B8F20C70A7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1D4E734-81AE-4E9B-8B12-9F47FED4A609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id="{C34D92C8-1BA2-4BBB-A3EA-9C070A3A5B59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CA181F35-7A69-4939-A7E5-CAEBCF9B9C9C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F5873B85-11D9-4D2B-9884-1A3145BA7082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15F98654-28AB-4B14-9E5E-61515C4B7165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D17683D7-89E8-4AE7-BF33-16DF825DB086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C8A584FF-3889-4850-839E-0230943B7433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066C2C6A-BD97-4259-97E9-7A2344B85179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DD2E2BB3-42F6-44DC-8B5C-078E78CC7A2B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:a16="http://schemas.microsoft.com/office/drawing/2014/main" id="{1E4A3AF0-37CE-477B-AEC4-BE3A23ABDD38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DBDBC5BC-D66A-4B3D-A8D1-69971F71553A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F592036C-D442-4024-801B-C51604AADB9B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60EAAC1-AB15-47FA-8DD4-0D0895D9DD86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E4E51FF3-9248-4E77-BF1C-E329B269A970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B2944629-9CED-4FFE-9DC5-7DC76C11E912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7061BB6F-7AEC-4977-802C-269B56D14752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0DD8C45-FDA8-4836-8C21-9F6A368F8BD5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76484F17-454F-4D4B-98CF-27206B1A5718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F3C4A6B3-3938-4768-8BA8-0C2883380FC7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B9A360C1-C20C-4E34-B8B0-807AA74181BC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87" name="직사각형 286">
            <a:extLst>
              <a:ext uri="{FF2B5EF4-FFF2-40B4-BE49-F238E27FC236}">
                <a16:creationId xmlns:a16="http://schemas.microsoft.com/office/drawing/2014/main" id="{54BBE1AB-ABDB-4B50-BB96-F4334EEB1A05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4152F56E-7124-4C1A-A4EE-7D1EF7A399AA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89" name="그룹 288">
            <a:extLst>
              <a:ext uri="{FF2B5EF4-FFF2-40B4-BE49-F238E27FC236}">
                <a16:creationId xmlns:a16="http://schemas.microsoft.com/office/drawing/2014/main" id="{2513C74F-8B41-46F8-9B79-78490892F0D7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362" name="직사각형 361">
              <a:extLst>
                <a:ext uri="{FF2B5EF4-FFF2-40B4-BE49-F238E27FC236}">
                  <a16:creationId xmlns:a16="http://schemas.microsoft.com/office/drawing/2014/main" id="{AD949015-2A75-4F16-B704-62A17B8AD5E7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96F544A4-8A8A-4CDC-9F27-2E760EB7B1E3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4" name="직사각형 363">
              <a:extLst>
                <a:ext uri="{FF2B5EF4-FFF2-40B4-BE49-F238E27FC236}">
                  <a16:creationId xmlns:a16="http://schemas.microsoft.com/office/drawing/2014/main" id="{BD077BDC-04F9-4342-8851-5F4271809A6A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0" name="그룹 289">
            <a:extLst>
              <a:ext uri="{FF2B5EF4-FFF2-40B4-BE49-F238E27FC236}">
                <a16:creationId xmlns:a16="http://schemas.microsoft.com/office/drawing/2014/main" id="{0A696C73-188A-46E0-A6A1-77EFECE692FC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359" name="직사각형 358">
              <a:extLst>
                <a:ext uri="{FF2B5EF4-FFF2-40B4-BE49-F238E27FC236}">
                  <a16:creationId xmlns:a16="http://schemas.microsoft.com/office/drawing/2014/main" id="{1AD465B8-BFC0-4499-9B9E-936C6907C414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993C4DDE-2190-400F-A13A-14AF3385CD3E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1" name="직사각형 360">
              <a:extLst>
                <a:ext uri="{FF2B5EF4-FFF2-40B4-BE49-F238E27FC236}">
                  <a16:creationId xmlns:a16="http://schemas.microsoft.com/office/drawing/2014/main" id="{623E3332-7C13-406B-A59D-6627DE69AA4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1" name="그룹 290">
            <a:extLst>
              <a:ext uri="{FF2B5EF4-FFF2-40B4-BE49-F238E27FC236}">
                <a16:creationId xmlns:a16="http://schemas.microsoft.com/office/drawing/2014/main" id="{5B5A023E-1671-49C3-BFC6-D63001D6AD14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356" name="직사각형 355">
              <a:extLst>
                <a:ext uri="{FF2B5EF4-FFF2-40B4-BE49-F238E27FC236}">
                  <a16:creationId xmlns:a16="http://schemas.microsoft.com/office/drawing/2014/main" id="{10F0B773-1648-4B7A-AE38-528929ECBF7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C1051B5F-7CD8-4188-8D64-8D498015B58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D54DCDF-7DEE-4139-A381-1A7E7B768E3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2" name="그룹 291">
            <a:extLst>
              <a:ext uri="{FF2B5EF4-FFF2-40B4-BE49-F238E27FC236}">
                <a16:creationId xmlns:a16="http://schemas.microsoft.com/office/drawing/2014/main" id="{92436108-389B-405C-960F-5A16564EDB0C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3D4DEA7E-657E-46D3-80D5-56E350865063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6EF5E46B-3056-4952-A720-6138BB2ED1B8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5" name="직사각형 354">
              <a:extLst>
                <a:ext uri="{FF2B5EF4-FFF2-40B4-BE49-F238E27FC236}">
                  <a16:creationId xmlns:a16="http://schemas.microsoft.com/office/drawing/2014/main" id="{D0F0701F-239F-4446-A6E7-4FF544422F0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3" name="그룹 292">
            <a:extLst>
              <a:ext uri="{FF2B5EF4-FFF2-40B4-BE49-F238E27FC236}">
                <a16:creationId xmlns:a16="http://schemas.microsoft.com/office/drawing/2014/main" id="{77A4C696-7DA0-4581-ADD7-9975AE1599F3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350" name="직사각형 349">
              <a:extLst>
                <a:ext uri="{FF2B5EF4-FFF2-40B4-BE49-F238E27FC236}">
                  <a16:creationId xmlns:a16="http://schemas.microsoft.com/office/drawing/2014/main" id="{D203F597-7F8E-4566-8F9C-99D3D0B6F889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007F33E6-BD8B-4FBC-9696-DADD7942277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2" name="직사각형 351">
              <a:extLst>
                <a:ext uri="{FF2B5EF4-FFF2-40B4-BE49-F238E27FC236}">
                  <a16:creationId xmlns:a16="http://schemas.microsoft.com/office/drawing/2014/main" id="{1A4FCF56-7ECB-404D-9467-8E97F1F351F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4" name="그룹 293">
            <a:extLst>
              <a:ext uri="{FF2B5EF4-FFF2-40B4-BE49-F238E27FC236}">
                <a16:creationId xmlns:a16="http://schemas.microsoft.com/office/drawing/2014/main" id="{A34FB8A4-2065-4312-8740-4873E55A90E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347" name="직사각형 346">
              <a:extLst>
                <a:ext uri="{FF2B5EF4-FFF2-40B4-BE49-F238E27FC236}">
                  <a16:creationId xmlns:a16="http://schemas.microsoft.com/office/drawing/2014/main" id="{FC9F9C43-9221-453A-9BE7-1DA178A64BC1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44E1F881-1898-4EF1-86D7-078E02D88F78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9" name="직사각형 348">
              <a:extLst>
                <a:ext uri="{FF2B5EF4-FFF2-40B4-BE49-F238E27FC236}">
                  <a16:creationId xmlns:a16="http://schemas.microsoft.com/office/drawing/2014/main" id="{62985C05-504C-43FA-98FE-9A4E70DD28C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5" name="그룹 294">
            <a:extLst>
              <a:ext uri="{FF2B5EF4-FFF2-40B4-BE49-F238E27FC236}">
                <a16:creationId xmlns:a16="http://schemas.microsoft.com/office/drawing/2014/main" id="{36D2B7DC-DE55-4078-9234-965EDD7823C4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344" name="직사각형 343">
              <a:extLst>
                <a:ext uri="{FF2B5EF4-FFF2-40B4-BE49-F238E27FC236}">
                  <a16:creationId xmlns:a16="http://schemas.microsoft.com/office/drawing/2014/main" id="{83B3687A-25D1-4E6F-B3DF-0D2EB6FA0E3F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A7CB5A51-973C-45CE-87BC-C2751F1A6DD3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6" name="직사각형 345">
              <a:extLst>
                <a:ext uri="{FF2B5EF4-FFF2-40B4-BE49-F238E27FC236}">
                  <a16:creationId xmlns:a16="http://schemas.microsoft.com/office/drawing/2014/main" id="{CB016D1D-BED6-4AC4-BD9D-018A35B1278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7994094A-4D9F-4E75-A914-6ACFA7CF17E5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341" name="직사각형 340">
              <a:extLst>
                <a:ext uri="{FF2B5EF4-FFF2-40B4-BE49-F238E27FC236}">
                  <a16:creationId xmlns:a16="http://schemas.microsoft.com/office/drawing/2014/main" id="{E8B5CCC4-3749-4CFF-A47B-74EE418FCB51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1357487C-E8EC-4BBB-9E27-217B37F45476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3" name="직사각형 342">
              <a:extLst>
                <a:ext uri="{FF2B5EF4-FFF2-40B4-BE49-F238E27FC236}">
                  <a16:creationId xmlns:a16="http://schemas.microsoft.com/office/drawing/2014/main" id="{535F8B82-786C-4FAF-ADDE-70BC3F40067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:a16="http://schemas.microsoft.com/office/drawing/2014/main" id="{0FDF0E6F-CF14-4831-94FC-D8B6429B0794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338" name="직사각형 337">
              <a:extLst>
                <a:ext uri="{FF2B5EF4-FFF2-40B4-BE49-F238E27FC236}">
                  <a16:creationId xmlns:a16="http://schemas.microsoft.com/office/drawing/2014/main" id="{76D56BE7-8CC1-4468-9FBD-F9A4BF4E5133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17D3A284-398F-4E78-82BE-DE039F3AE3FA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0" name="직사각형 339">
              <a:extLst>
                <a:ext uri="{FF2B5EF4-FFF2-40B4-BE49-F238E27FC236}">
                  <a16:creationId xmlns:a16="http://schemas.microsoft.com/office/drawing/2014/main" id="{E6A6C8E4-8ECC-4C49-8920-33ADD8D6102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8" name="그룹 297">
            <a:extLst>
              <a:ext uri="{FF2B5EF4-FFF2-40B4-BE49-F238E27FC236}">
                <a16:creationId xmlns:a16="http://schemas.microsoft.com/office/drawing/2014/main" id="{F6894F0E-3E0B-49D5-A543-F521399891ED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335" name="직사각형 334">
              <a:extLst>
                <a:ext uri="{FF2B5EF4-FFF2-40B4-BE49-F238E27FC236}">
                  <a16:creationId xmlns:a16="http://schemas.microsoft.com/office/drawing/2014/main" id="{BBB6A378-3A35-4F2C-AB76-772939FED927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5A328FF1-496D-4659-9169-34D3A795BD8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7" name="직사각형 336">
              <a:extLst>
                <a:ext uri="{FF2B5EF4-FFF2-40B4-BE49-F238E27FC236}">
                  <a16:creationId xmlns:a16="http://schemas.microsoft.com/office/drawing/2014/main" id="{950FF1EE-13EA-4CBC-997E-EBAB368DFE8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E4AAE689-8862-4F03-9B72-6902A2625BCF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332" name="직사각형 331">
              <a:extLst>
                <a:ext uri="{FF2B5EF4-FFF2-40B4-BE49-F238E27FC236}">
                  <a16:creationId xmlns:a16="http://schemas.microsoft.com/office/drawing/2014/main" id="{CA2D9AD9-22E4-441B-807D-6E7F6300C6AB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84AE0A94-CD5A-4E09-BE4D-B7566BC20642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:a16="http://schemas.microsoft.com/office/drawing/2014/main" id="{4ACABBCF-1828-461D-9883-856F83D67E7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B9ECC14-1635-4BF0-84DF-956AC2E9E26F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329" name="직사각형 328">
              <a:extLst>
                <a:ext uri="{FF2B5EF4-FFF2-40B4-BE49-F238E27FC236}">
                  <a16:creationId xmlns:a16="http://schemas.microsoft.com/office/drawing/2014/main" id="{C6786D24-F87D-4EBB-BB3B-19D5D5E8596C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235AB746-4E04-41E1-87CC-12A34C5228D6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1" name="직사각형 330">
              <a:extLst>
                <a:ext uri="{FF2B5EF4-FFF2-40B4-BE49-F238E27FC236}">
                  <a16:creationId xmlns:a16="http://schemas.microsoft.com/office/drawing/2014/main" id="{70B7F554-62E1-42AB-A35A-843AB3A5870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01" name="TextBox 300">
            <a:extLst>
              <a:ext uri="{FF2B5EF4-FFF2-40B4-BE49-F238E27FC236}">
                <a16:creationId xmlns:a16="http://schemas.microsoft.com/office/drawing/2014/main" id="{83F5F8A5-D87C-4AAB-8769-B4B45E499839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C144583-2C40-4C31-A5A1-B31F5D7902CF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350684A-B21B-4BCE-8C40-9D054CF034F9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DA48542-1203-40E9-A505-DC4A30255D02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5" name="연결선: 구부러짐 304">
            <a:extLst>
              <a:ext uri="{FF2B5EF4-FFF2-40B4-BE49-F238E27FC236}">
                <a16:creationId xmlns:a16="http://schemas.microsoft.com/office/drawing/2014/main" id="{87636194-B378-471B-AFD3-20D17EB9C34D}"/>
              </a:ext>
            </a:extLst>
          </p:cNvPr>
          <p:cNvCxnSpPr>
            <a:cxnSpLocks/>
            <a:stCxn id="284" idx="2"/>
            <a:endCxn id="270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연결선: 구부러짐 305">
            <a:extLst>
              <a:ext uri="{FF2B5EF4-FFF2-40B4-BE49-F238E27FC236}">
                <a16:creationId xmlns:a16="http://schemas.microsoft.com/office/drawing/2014/main" id="{4F2F02E2-2839-414E-83D6-336B045959CD}"/>
              </a:ext>
            </a:extLst>
          </p:cNvPr>
          <p:cNvCxnSpPr>
            <a:cxnSpLocks/>
            <a:stCxn id="284" idx="6"/>
            <a:endCxn id="282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313D3D67-4CED-4620-B06F-FB8F1279A1BC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327" name="사각형: 둥근 모서리 326">
              <a:extLst>
                <a:ext uri="{FF2B5EF4-FFF2-40B4-BE49-F238E27FC236}">
                  <a16:creationId xmlns:a16="http://schemas.microsoft.com/office/drawing/2014/main" id="{221C5E0B-8677-4094-BCB8-89E16B022E60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0D69AB13-CBB6-490E-BF1F-905F1ADC138E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6BD423C1-A6CA-4885-8989-6B54EF9E549B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94C5A93-21D9-42AB-ACE6-DA75913EEB14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2AA896F8-32CA-4F7F-B44E-2048EFD4787A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8CC7217-49E3-4EC0-8273-8AE3BADDA5E0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D236496D-61A1-4FDD-B820-34586E74875B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27956B68-0F61-499D-80FA-297BDD117AA1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9B5CC3C6-ECCF-4168-B1DC-4D18574C3842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5" name="TextBox 314">
            <a:extLst>
              <a:ext uri="{FF2B5EF4-FFF2-40B4-BE49-F238E27FC236}">
                <a16:creationId xmlns:a16="http://schemas.microsoft.com/office/drawing/2014/main" id="{750DB4B1-80F2-4088-8765-C52E7B62D2DF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BD330914-93BC-4635-84EB-E3BC5E285D83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39D413F5-B5DE-4DEA-AF27-D21BBFB6C525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4DF43A08-18A2-4F3A-99F4-1931C7764375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9BCF3B53-E127-40C8-9B9F-48C36A6DAEE0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320" name="직선 연결선 319">
            <a:extLst>
              <a:ext uri="{FF2B5EF4-FFF2-40B4-BE49-F238E27FC236}">
                <a16:creationId xmlns:a16="http://schemas.microsoft.com/office/drawing/2014/main" id="{4659A285-E316-4D37-AC07-A239B8C71628}"/>
              </a:ext>
            </a:extLst>
          </p:cNvPr>
          <p:cNvCxnSpPr>
            <a:cxnSpLocks/>
            <a:stCxn id="274" idx="0"/>
            <a:endCxn id="322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3B5BD33A-247E-4C72-BAAA-84BE34383B4A}"/>
              </a:ext>
            </a:extLst>
          </p:cNvPr>
          <p:cNvCxnSpPr>
            <a:cxnSpLocks/>
            <a:stCxn id="278" idx="0"/>
            <a:endCxn id="323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다이아몬드 321">
            <a:extLst>
              <a:ext uri="{FF2B5EF4-FFF2-40B4-BE49-F238E27FC236}">
                <a16:creationId xmlns:a16="http://schemas.microsoft.com/office/drawing/2014/main" id="{5CAD94F3-C655-403A-92CA-46AD194498CD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다이아몬드 322">
            <a:extLst>
              <a:ext uri="{FF2B5EF4-FFF2-40B4-BE49-F238E27FC236}">
                <a16:creationId xmlns:a16="http://schemas.microsoft.com/office/drawing/2014/main" id="{5EF2B5C5-294B-4F5F-B30D-C94199058E4A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직사각형 323">
            <a:extLst>
              <a:ext uri="{FF2B5EF4-FFF2-40B4-BE49-F238E27FC236}">
                <a16:creationId xmlns:a16="http://schemas.microsoft.com/office/drawing/2014/main" id="{340DEF48-4D23-4ACF-BB95-87A4379B005F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611B05D3-A467-438C-82B0-FC04C068EBBC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6" name="직사각형 325">
            <a:extLst>
              <a:ext uri="{FF2B5EF4-FFF2-40B4-BE49-F238E27FC236}">
                <a16:creationId xmlns:a16="http://schemas.microsoft.com/office/drawing/2014/main" id="{CA8EE709-863E-45FF-8C26-BB9B04F39F9C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549721"/>
              </p:ext>
            </p:extLst>
          </p:nvPr>
        </p:nvGraphicFramePr>
        <p:xfrm>
          <a:off x="6705717" y="1841233"/>
          <a:ext cx="5154606" cy="4793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재료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시 요구되는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크로크달로의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근원석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칸입니다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출력 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7644183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훈련 항목의 훈련도 합계입니다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3173666"/>
                  </a:ext>
                </a:extLst>
              </a:tr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 아이콘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훈련임을 알려주는 이미지 아이콘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759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자유 훈련도를 보여줍니다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아이템을 통해 증가된 훈련도 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횟수에 의해 증가된 훈련도의 합</a:t>
                      </a:r>
                      <a:r>
                        <a:rPr lang="en-US" altLang="ko-KR" sz="1100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갱신합니다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425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아이템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훈련 재료 아이템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 선택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5A1284F7-7574-053A-A9F7-720644D456E2}"/>
              </a:ext>
            </a:extLst>
          </p:cNvPr>
          <p:cNvSpPr/>
          <p:nvPr/>
        </p:nvSpPr>
        <p:spPr>
          <a:xfrm>
            <a:off x="9227305" y="4847547"/>
            <a:ext cx="1832466" cy="168502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84C1FA1-B87C-3F01-DB45-4E9C10E47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304" y="4847803"/>
            <a:ext cx="1832466" cy="168502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DEF5BC-EA0D-AA18-5F8D-EB73A878C9F2}"/>
              </a:ext>
            </a:extLst>
          </p:cNvPr>
          <p:cNvSpPr/>
          <p:nvPr/>
        </p:nvSpPr>
        <p:spPr>
          <a:xfrm>
            <a:off x="3490383" y="3352160"/>
            <a:ext cx="434671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F21EAE-8742-CE31-E390-34687A1E6416}"/>
              </a:ext>
            </a:extLst>
          </p:cNvPr>
          <p:cNvSpPr/>
          <p:nvPr/>
        </p:nvSpPr>
        <p:spPr>
          <a:xfrm>
            <a:off x="3300853" y="3836708"/>
            <a:ext cx="624201" cy="2636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6B028C-3B75-2D87-96D3-E61528D5EB7B}"/>
              </a:ext>
            </a:extLst>
          </p:cNvPr>
          <p:cNvSpPr/>
          <p:nvPr/>
        </p:nvSpPr>
        <p:spPr>
          <a:xfrm>
            <a:off x="3300855" y="3347750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217FED-A4DE-1C07-8787-AA60E6519FAA}"/>
              </a:ext>
            </a:extLst>
          </p:cNvPr>
          <p:cNvSpPr/>
          <p:nvPr/>
        </p:nvSpPr>
        <p:spPr>
          <a:xfrm>
            <a:off x="3300854" y="3843013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CE4139-7AE4-CC47-B0C0-B83804910F1B}"/>
              </a:ext>
            </a:extLst>
          </p:cNvPr>
          <p:cNvSpPr/>
          <p:nvPr/>
        </p:nvSpPr>
        <p:spPr>
          <a:xfrm>
            <a:off x="3300855" y="4118597"/>
            <a:ext cx="624201" cy="39625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CB9B9B-5BF7-11E3-1CCB-0D748F7B1F28}"/>
              </a:ext>
            </a:extLst>
          </p:cNvPr>
          <p:cNvSpPr/>
          <p:nvPr/>
        </p:nvSpPr>
        <p:spPr>
          <a:xfrm>
            <a:off x="3300855" y="4114186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ADA36-6459-7693-859E-9AB56C3CC5D6}"/>
              </a:ext>
            </a:extLst>
          </p:cNvPr>
          <p:cNvSpPr/>
          <p:nvPr/>
        </p:nvSpPr>
        <p:spPr>
          <a:xfrm>
            <a:off x="2430673" y="2588043"/>
            <a:ext cx="418882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ECC8F5F-2A7F-CE7F-3D1D-98DCC1D5E72A}"/>
              </a:ext>
            </a:extLst>
          </p:cNvPr>
          <p:cNvSpPr/>
          <p:nvPr/>
        </p:nvSpPr>
        <p:spPr>
          <a:xfrm>
            <a:off x="2241144" y="2583633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8336DD-19A7-459D-8054-B335D2696F9C}"/>
              </a:ext>
            </a:extLst>
          </p:cNvPr>
          <p:cNvSpPr/>
          <p:nvPr/>
        </p:nvSpPr>
        <p:spPr>
          <a:xfrm>
            <a:off x="2335909" y="3078763"/>
            <a:ext cx="513646" cy="21837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5EC77F-6FF8-1854-FB95-821E66407756}"/>
              </a:ext>
            </a:extLst>
          </p:cNvPr>
          <p:cNvSpPr/>
          <p:nvPr/>
        </p:nvSpPr>
        <p:spPr>
          <a:xfrm>
            <a:off x="2255803" y="3073514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49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721C41-6A57-41FE-9D0F-4350B27DB76E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42DB7D-D00B-4C1B-9FA6-4E33B5DCCAA6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83F29-4874-4CB7-87A6-BC5780377156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1C4030-1B3D-4AA1-B419-2311D8D94C05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C3B9C5E-64D8-4CCE-8670-B12CAEA40EF3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4BED25-D518-4F39-92EF-24B4454956AE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69E5C6-D96F-45E1-8FAE-67A595308E69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C69F4E-AD26-41FF-B249-4E7170A12527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267CE9-D08B-4D66-A7E9-56FF96E7CA42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D338B0-6AB8-4A61-BC53-28BA7E6F5F4B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5B92B5-667C-4FA1-BD9D-89089694D412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5C3A2E-FA94-4227-88CD-03F91A47136F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A0F7A44-DA53-4040-BE8F-B7EF3A9F306D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1B6CF53-B161-4F28-9057-A6EFD298E3CB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1DE272-F7A2-4261-BBB7-02DDDEC2621A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7EDA979-867B-4A18-9978-FD985904A98B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E029211-602C-41A0-92EA-143F57B14641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203F013-7CD1-4E87-A5EC-6C88F0AF5A58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C9DD23-E9ED-4EC4-8A7C-059345653D6F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85B88E-FBA4-480A-B9CA-A8392AD193E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FB315B7-B67E-4C18-AAA1-4F6361F01A20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2ABDCE-75F1-413A-AA76-69F80910DDDB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E56A19-F0F5-4282-8B40-C8ED0CDC2F82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D5ABAC7-E8F1-4D55-897F-79C15735E0BF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33BEEAA-68BC-4B87-BA0C-ED75CAF07D6E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0A2329E-A762-4C3D-8292-DA8067FCFD9A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9192D8-4DD3-4F55-8A7F-E44AC579C55E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BEF22FE-7A70-4F14-BD11-D09445FE182B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10109D4-149C-4011-9A96-B7ACF55DE2D6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71D592A-4D79-4FB6-B3DF-09CED1E15974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19BCF5-44EF-4E3D-84C1-309FB808980A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BDA0AE4-6815-4B7B-A5AC-A518ECF8C507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89A0CDD-C250-437F-BCF1-3B8D5BE08542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64B861-163C-4D77-8881-625469E80DF8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8D7659-F29E-47C8-A60A-FA4D886C56E9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D70120-051B-447D-BD79-5E30AA42D1CB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69FB7DE-8290-4285-B39F-44608EFD7DC5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6966FFB3-6CFA-4A00-8300-150BF411E7F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9C8CAF3-9E31-4EAA-AC18-890C5290F7E8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68C2BF9B-CB22-41C0-93F6-1AC09C4AC4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94BA5F-7E97-4584-A669-CE83F37E9A1B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2BB66E5B-C68D-49A7-8AB9-A9E49083B2A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B8D1B84-98EF-4163-9BA8-7DF667A9828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78C7355-763E-4474-ABF8-BFD29DEFFA3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C80E0D9-2107-4B29-9853-F5A49BB21026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4A2D9D8-7D41-4DB8-8F22-D2CB093ADDCD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785986E-C07E-457C-96FF-00595BB55A59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41CBD05B-51B3-4932-BF37-DA97EAD2A1A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864889B-6DAB-4386-BF74-9243842D1E1F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32774201-8264-4E07-AF90-53E90220395C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E95A8BC-9AF1-4B63-959D-63BD2FBD3ED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CCEE8F1A-75CC-4352-8A87-7E0C8BB9FEC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10D910A7-E5F8-4AB6-99EC-B805A4378612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1306C40C-FBC2-4521-A325-2514A1D3E3E3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F64E4E5-DE33-485E-8452-47256500C0D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B9F08DE3-05D7-4E3D-A4BC-E7B280A076E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4CF6580-5963-4B0B-ABBE-3C3A9203E8FA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B415C0E2-8FB1-4693-8147-6CCB3AD9F6E8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6E6683F-FFA3-4415-9107-A8A830B916AA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F9C43AA-7A0A-4FCB-B533-70F99EFD172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F4B2E1E-A504-499B-87D8-79F0BC8249E3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12EF17B-B7CF-4887-B22B-AD776975AE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5108982-3F2B-455C-8A41-F375E4D0969A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4ED0D5C-9D48-4662-A31F-2B0789AD00D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83D4E12-CBCE-4E5E-B98E-E4D44125C6D5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078422F-6740-495F-9D1D-EC7DA0B5B4BC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7F8569D-854A-4A7C-9628-71CCE05EDC37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2BE8E9AD-63A8-457C-BFCD-056C74B3556A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98D4FFC-BD21-4D09-84B7-C116CE72D0A9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BBD5703E-AC48-4D5E-9531-8AE19223A5D5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A89E1E3-7530-4671-BCF2-4F3C600378A2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F103A22F-9500-44EF-8C63-9AAAC95E007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EC68F2B-B039-4A92-BABF-872BC7AAD219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DFCCEFA5-3EAE-4EEB-895D-FD0CC202D52D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30A66FA-1098-437F-9539-5F55C86AE669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F590D15-4D95-451F-815B-92B85C01B22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0E3B69C6-1BD6-4938-8CAB-3EADC8EE82F6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EA0EC6C-4C18-4754-BA07-C14CCE3E873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414FA30-D2DF-44EC-AA28-04D89CC028A5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79EE946-6ED4-4826-9332-4AB3826F839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C954614-DD8E-4B8C-9B4F-BA86C57542FA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72A901C4-5034-475E-B7C6-9A494F2A6910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CD6FC1F-A855-4F04-8FE3-FFE11A72CFF5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47AE347-401A-430A-8E7F-9B5F0A4AFCB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0AE280A-206C-486D-B34B-F189BBEAD97D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1587995-585D-4034-9220-3F81D0853DFF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2C4AE-85F4-49CF-94BB-97D79637C9D1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DAD8907-42A0-4277-8D3C-2477CBE00A22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1DAE5D4E-AECA-4A02-84B9-14321B26FBE1}"/>
              </a:ext>
            </a:extLst>
          </p:cNvPr>
          <p:cNvCxnSpPr>
            <a:cxnSpLocks/>
            <a:stCxn id="57" idx="2"/>
            <a:endCxn id="39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0F60F1D4-828B-4BFB-BA47-5538457949F1}"/>
              </a:ext>
            </a:extLst>
          </p:cNvPr>
          <p:cNvCxnSpPr>
            <a:cxnSpLocks/>
            <a:stCxn id="57" idx="6"/>
            <a:endCxn id="55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F677555-F526-4CE5-B8C9-01A940FF7231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9BB89D27-68C6-4EAA-9237-0510DC239439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0D1840B-9B95-4C11-B3AC-77CC1E194B81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DE57A4B7-3D49-41C3-9082-F4408DEC567E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AD9281B-AA17-43C3-8F7D-09CE40E396A2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0C69C66-F2BD-4010-91C7-22767A69EE1E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879769-DBF0-442A-AACD-FFCD096738EA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015735-1560-4B2F-8624-EA861E0EAB9A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550BD-DEB0-455D-A361-A5B2F5B8DDCC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F22DB7B-CFB9-459C-8B1E-FF34AE329349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6C877EE-379C-4A7B-A918-FD637E64B4F6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ED85162-974E-43AD-B9D3-29BE85C2788C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CE0ED2-4001-427A-B4E7-81C94FAD5103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A5AABC-AE1D-43DC-94B8-09100F4C7AAB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F609445-0A32-4B43-AF1C-6509464CFB22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7595E55-9C49-4635-84DB-1432965534BF}"/>
              </a:ext>
            </a:extLst>
          </p:cNvPr>
          <p:cNvCxnSpPr>
            <a:cxnSpLocks/>
            <a:stCxn id="44" idx="0"/>
            <a:endCxn id="95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48DB8B0-0276-4F08-A2FD-940CA452CA4E}"/>
              </a:ext>
            </a:extLst>
          </p:cNvPr>
          <p:cNvCxnSpPr>
            <a:cxnSpLocks/>
            <a:stCxn id="51" idx="0"/>
            <a:endCxn id="96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39F4F13D-37A7-4A87-B1DF-D78AA396E93B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다이아몬드 95">
            <a:extLst>
              <a:ext uri="{FF2B5EF4-FFF2-40B4-BE49-F238E27FC236}">
                <a16:creationId xmlns:a16="http://schemas.microsoft.com/office/drawing/2014/main" id="{FB7D256A-F95E-419A-B6BD-A839E6224545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227148C9-FC74-487C-903D-65C12E21BBE4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0704D18-D272-4351-A6E3-3DC6FC403FB1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476F604-FA62-4E62-82F9-097F546C3865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93933"/>
              </p:ext>
            </p:extLst>
          </p:nvPr>
        </p:nvGraphicFramePr>
        <p:xfrm>
          <a:off x="6705717" y="1841233"/>
          <a:ext cx="5154606" cy="38291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594697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94697">
                  <a:extLst>
                    <a:ext uri="{9D8B030D-6E8A-4147-A177-3AD203B41FA5}">
                      <a16:colId xmlns:a16="http://schemas.microsoft.com/office/drawing/2014/main" val="2927661903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2151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도움말 아이콘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&amp;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도움말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툴팁을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출력하기 위한 아이콘 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 훈련도 도움말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죽은 횟수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’, 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죽은 횟수에 의해 증가한 자유 훈련도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 할 때마다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4648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확률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 확률 증가가 몇 번 됐는가 표기합니다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실패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3940"/>
                  </a:ext>
                </a:extLst>
              </a:tr>
              <a:tr h="4648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각성 확률을 표기합니다</a:t>
                      </a: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출력하거나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 실패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갱신합니다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016406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712635" y="2843871"/>
            <a:ext cx="3000609" cy="1153323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1721136-F4FF-FB72-3053-A5ED2BB66F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6274" t="59288" r="964" b="19458"/>
          <a:stretch/>
        </p:blipFill>
        <p:spPr>
          <a:xfrm>
            <a:off x="8712633" y="2843871"/>
            <a:ext cx="3001306" cy="115332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A291D7-AF48-00E1-1B26-F643631A9D11}"/>
              </a:ext>
            </a:extLst>
          </p:cNvPr>
          <p:cNvSpPr/>
          <p:nvPr/>
        </p:nvSpPr>
        <p:spPr>
          <a:xfrm>
            <a:off x="2049459" y="4931538"/>
            <a:ext cx="1293857" cy="35387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0A3E95-9E6E-7D37-B76A-EF682CEE155F}"/>
              </a:ext>
            </a:extLst>
          </p:cNvPr>
          <p:cNvSpPr/>
          <p:nvPr/>
        </p:nvSpPr>
        <p:spPr>
          <a:xfrm>
            <a:off x="1859931" y="4931538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8DE9A9-7C76-F7E9-0A5D-1155E925347D}"/>
              </a:ext>
            </a:extLst>
          </p:cNvPr>
          <p:cNvSpPr/>
          <p:nvPr/>
        </p:nvSpPr>
        <p:spPr>
          <a:xfrm>
            <a:off x="3661140" y="4538858"/>
            <a:ext cx="423498" cy="218372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41F9E47-5982-AB5E-3898-BFFE6BA24156}"/>
              </a:ext>
            </a:extLst>
          </p:cNvPr>
          <p:cNvSpPr/>
          <p:nvPr/>
        </p:nvSpPr>
        <p:spPr>
          <a:xfrm>
            <a:off x="3581034" y="4533609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959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09FD4B9-7CC2-4938-8657-A5098421ED4C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207C894-ACA4-4081-9A62-8AB349EB9210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CE7094-6621-42F6-A53B-5CD5C4D48EA6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9677EA-E667-4283-B831-E553E15F9D5B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9F10B3-C44D-4681-AADF-2D0029C916F1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FEA3481-33D5-4227-96F0-982DB6C97A3E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B6A8F2B-0171-4810-A064-66B5DAC06B0D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1CF13A-F2A4-48F0-AB9D-B1875B7183CD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ADEFA-ED0E-47AC-8F5E-76F047069C06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ABE4A6-068E-4D51-A2AA-9485FF68F33D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8EE446-552C-40A9-8F57-25BDDFBB7BCF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DF499E-14A1-4BE3-A556-7520DF317238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3DF45EC-6493-486B-9A73-E39D2E725469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D3E31E-CE38-4F20-8B9B-CAE21334BC6B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3192FD7-782D-462B-8BB8-D6A2BE25CA30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B297A4-070D-47BF-A358-5C65D4D9E6FE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3F596ECD-B5A6-469B-A85A-EDAD43E9D69A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CDF06B1C-CE2F-49B8-8B5C-663D176D411B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9BC0-5B5E-4A44-AA2E-F77D52FBBE7A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684C06E-7C46-44DD-BE5D-BC34F72CBBB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0CB1AA7-EA22-4152-9D6C-034E7C3B50A9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3AF03DC-E943-40C4-881B-B9ED3B098DB1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48C21-96DA-44CA-A3D0-2A1A2D59B982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02AAA7-29BF-4ED3-B5C7-EC94D26A7CD9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496632C-8891-4AE1-A531-B5D2FB4206CE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7C626C2-BF4A-40CB-A950-6417BE48E603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C85E0D-D71B-4C2C-8972-9F32BF7710F4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F951F84-9AA1-4293-9D58-56A0838FE47E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9FBACBB-AF0E-4CB8-96CA-BA0A9949F6FE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1CBB90A-C517-42DE-B878-A7BF114CFAD1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011398-64BD-4E61-B7E7-1ED86CA3364B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5B79F667-B5EA-4056-9854-A97ABC7911A0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E0631FF-C94C-4570-99A1-73ADAC3B8674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350636-39BD-4548-9879-6BB926435A28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0718CA6-9829-4FB1-8E72-C20628D7786B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D0191F-1110-4B74-AD84-51B5F5B9DCEF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AB39D9E-1127-4519-BEEE-CEAEDCEB68F6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B63E711-C751-4A48-AFFE-C34A02E942C6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457AC38-B492-409C-B4A7-49585B251BB5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592D7249-6257-4491-8CA8-4AFE303DD85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D44272CC-F6C1-49CA-9F9F-0A07406006EC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D2A4645-622D-4855-8FD2-1ABD42794EA9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3EEACD20-BA31-48F8-B401-5D1FA3AFF5CD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80C8778C-0548-4028-96FA-4A470B1E8E2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C86823D-C179-4E05-9EF0-097977CB8F10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09F1C70-7312-48F5-83F9-072D9D5D5F6A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CBE803C-56BB-4600-9FC2-57236809090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32C1C10-70E6-4128-BA0A-7375AF0669A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AB430F1-709C-48A8-BE65-DE1554097E3B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123D9056-DCD3-4348-A6C5-D826D2227CB5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267C6F8-DA0E-4334-AE6A-83E8A4BC8737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D83555B5-78CE-4E81-ABD0-8480F1E6C7A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265D076-B9AB-41F6-958E-59683D7A9808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17C1090-F472-4893-84D5-C12B0D678AC6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34F58A-B102-46D6-80EE-DC293AE61D45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85580A22-C54F-40B7-83D4-607A1B481F2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B0FD9FA-3999-4342-B8CC-E97C3CE360DB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F81EF58-5552-46E8-88FC-0E13C02E43DF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B6BB590-79EC-45EF-8EDB-952A717325AB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27C156BF-C1DF-4CDE-834A-5C2E2CAF878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F7EFE18-53DE-4B73-98D4-E52BD01A9470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83BCB7A-0CD2-4DB5-893E-038E9AF5E9D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95B0DB8-E96B-4F89-B7D3-9069D2A7F1AB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7F093B8-A092-4197-9A60-95A2E23329D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A3237FA-4188-48A8-B7DA-FF8DC11E6B70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79A57389-FFD3-4D44-91E3-9D109B91C49C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24DE2A-082C-415A-8ADB-18B7029882DC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263B2FB9-C993-41AE-B21F-15752D98481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0E7C96F-9513-4398-B78B-1B6766AB0E77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AA15EACF-F58E-450D-8D5F-B4740246B62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3948B0D-20E2-408D-AD9A-95B5CB29F3BF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DE623801-FB67-4E7F-A864-2B41416022B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AB93E0B-F4DC-4407-A986-73D05A2023CC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D606AEA2-8E5C-4834-9682-553FF451593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588DBAC-E6B9-4B24-A3A7-0810DAB4190B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D2AA424-BA9D-4753-8F5D-28EA9AD65B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ED2E09CE-B63B-4280-BF33-7C962CB1DF49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1927FC30-4D76-4FC2-A923-013169948F8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EE6ACF5-709D-42C0-8676-51CE2065D456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86DC4053-2C84-4FF3-B4B0-7C5FD2593F1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E18F4312-1E5B-440E-A048-ACDEDC216B76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73A9644-2908-4A19-9A1B-A28A3915D78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1078B632-80D6-4580-A767-239B0D2E17D5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D153CEE-6BFA-4A38-AB3D-137829C0C19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AE60DF4-1B53-4AE1-B4CB-D42A318E88B2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842015C-D8F4-490D-B71B-785127848AF9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56BCB6-14B9-4103-9A8C-5BF74A52E9F6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0235949-2679-422A-8CF2-C53CE03C37F4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52D9C13F-1562-46A6-8107-A3178140D633}"/>
              </a:ext>
            </a:extLst>
          </p:cNvPr>
          <p:cNvCxnSpPr>
            <a:cxnSpLocks/>
            <a:stCxn id="56" idx="2"/>
            <a:endCxn id="41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B008B10A-6D0C-42E9-9B3C-0F3D492B1687}"/>
              </a:ext>
            </a:extLst>
          </p:cNvPr>
          <p:cNvCxnSpPr>
            <a:cxnSpLocks/>
            <a:stCxn id="56" idx="6"/>
            <a:endCxn id="54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A4E6CD5-89B8-46DA-A145-F0EFA808208D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DE064AFB-190A-4F0B-A1E1-9BE4E8F9F580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879E96-5635-47F0-B63A-004171362C9E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159E956-5ED3-4183-9EC4-544D423F04F8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98BEC48-734A-42FF-8B02-D9E726CFF584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443442F-83F8-4829-9B9B-A25C6AF04F48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13F61E3-EEB6-42DB-949B-2EE611CB962A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65C876-2D38-4855-9E26-F1C95FE29E31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89B0BED-8881-4FB2-B1F0-EF976B82854E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D8C50BC-4C6D-4E57-B5F2-1F277B432552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8EF8CE-D3F4-42FA-AC3B-BF48DA614816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A6E4220-2C41-4595-86F1-F71B98E01C98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984161-C145-4AF3-B00E-D33FC3165360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F821EC7-5FDC-4728-AEEF-87CB3B2C72FE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04E1A6-826E-4985-8C4D-1759C7B31F80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A93914DD-FB3A-4FB4-9918-A1CE60C1FBFF}"/>
              </a:ext>
            </a:extLst>
          </p:cNvPr>
          <p:cNvCxnSpPr>
            <a:cxnSpLocks/>
            <a:stCxn id="45" idx="0"/>
            <a:endCxn id="94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4491C59F-7973-4D7A-B4B1-57DE8EA81A6F}"/>
              </a:ext>
            </a:extLst>
          </p:cNvPr>
          <p:cNvCxnSpPr>
            <a:cxnSpLocks/>
            <a:stCxn id="50" idx="0"/>
            <a:endCxn id="95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다이아몬드 93">
            <a:extLst>
              <a:ext uri="{FF2B5EF4-FFF2-40B4-BE49-F238E27FC236}">
                <a16:creationId xmlns:a16="http://schemas.microsoft.com/office/drawing/2014/main" id="{CE5A9911-0A86-44DC-8293-EE253929CA9B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다이아몬드 94">
            <a:extLst>
              <a:ext uri="{FF2B5EF4-FFF2-40B4-BE49-F238E27FC236}">
                <a16:creationId xmlns:a16="http://schemas.microsoft.com/office/drawing/2014/main" id="{C0442011-FB1D-4AFF-B9F5-AE8FCC64854E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2E230D-F6CD-4AA9-A453-AEB9CC2D7702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0BB3B2A-42C9-4D90-ACC4-B96206F4AAC3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C679EC5-3791-4836-9939-C77D558EA2ED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F43ED4-18F4-F931-80C6-1AAF7DED4148}"/>
              </a:ext>
            </a:extLst>
          </p:cNvPr>
          <p:cNvSpPr/>
          <p:nvPr/>
        </p:nvSpPr>
        <p:spPr>
          <a:xfrm>
            <a:off x="8996772" y="5177264"/>
            <a:ext cx="2242727" cy="1570251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6BC9C8-12A0-5DB5-EBE2-157B788C6CFE}"/>
              </a:ext>
            </a:extLst>
          </p:cNvPr>
          <p:cNvSpPr/>
          <p:nvPr/>
        </p:nvSpPr>
        <p:spPr>
          <a:xfrm>
            <a:off x="8996773" y="3915181"/>
            <a:ext cx="2581817" cy="103292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809345"/>
              </p:ext>
            </p:extLst>
          </p:nvPr>
        </p:nvGraphicFramePr>
        <p:xfrm>
          <a:off x="6705717" y="1841233"/>
          <a:ext cx="5154606" cy="498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69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 아이템 리스트입니다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테이블에서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item_material_type_main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칼럼의 값이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[1]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 아이템만 체크하여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순서대로 리스트업 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보유하지 않은 재료는 흑백처리 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선택 시 선택된 재료의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오른쪽에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키패드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출력됩니다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을 초과하는 개수를 등록 할 수 없습니다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60767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AA6F61F-49EE-09C1-8B67-6E47FED061CF}"/>
              </a:ext>
            </a:extLst>
          </p:cNvPr>
          <p:cNvSpPr/>
          <p:nvPr/>
        </p:nvSpPr>
        <p:spPr>
          <a:xfrm>
            <a:off x="4214839" y="2209800"/>
            <a:ext cx="2071998" cy="4191000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0886EA-81E7-58CA-D810-DE95DF590A26}"/>
              </a:ext>
            </a:extLst>
          </p:cNvPr>
          <p:cNvSpPr/>
          <p:nvPr/>
        </p:nvSpPr>
        <p:spPr>
          <a:xfrm>
            <a:off x="4025309" y="2209800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18DD247-6118-2775-A0A4-251025F119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46"/>
          <a:stretch/>
        </p:blipFill>
        <p:spPr>
          <a:xfrm>
            <a:off x="8996772" y="3915180"/>
            <a:ext cx="2581817" cy="10845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93AAA70-2125-D836-7F31-F558A7CF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493" b="1213"/>
          <a:stretch/>
        </p:blipFill>
        <p:spPr>
          <a:xfrm>
            <a:off x="8996772" y="5171959"/>
            <a:ext cx="2242727" cy="15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7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2F7F36-9A60-498C-91CF-0BF0A7CAD791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D270B58-EC8B-46B8-8900-CCB38FF339E2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E7DBB-14FA-491D-8453-66FE202AD991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62B0070-8274-4E9F-A73C-3E2114D46092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2C446B-1E22-4F70-9B69-4F0B17E0065F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4EC1B0-C48C-4A31-8FED-E82FFB2B0B65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124C140-BA6C-4540-B2C7-19023463F0C8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5D6C41-0AB1-4788-BB75-A44724F4692B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BA6AA-D8E0-4319-A9AA-6273B5E5C54D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1BB5FDF-A4A3-4E44-8596-7F02596C4B80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0193F4-1047-4B79-8387-4FAE2F77514F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ECB9E-D455-4DFB-99C4-6CF0BCDA9A74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921E501-8EF2-4E0E-9AE8-9D08F2C6F3E7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676F243-81B5-4A28-A61E-FAE504ED56E6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6633855-2A7E-4159-981C-74BFC2BEBC44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D77E61-2C02-4FDE-BF37-069267D4129D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0F32D38-28E9-4584-BA7A-71A9E894C491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BA14B76-352A-45DE-A086-4E942559537A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31BC79-09E4-4339-A5C5-A7AB7ADE3EFC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9FEE00C-FAB2-47B8-B30B-F1278EB1DFA5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535E080-11E1-4570-97DA-4BB268ED794B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77E8B24-7407-4296-BA92-5ED129614296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AF0F4B0-3A23-40DB-BAF4-E9C7E2EA0755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8CBD905-124B-4430-94EC-193AA4396560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347CBB6C-D60B-405D-9171-30B35C7D4391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5BA470C-40A5-4EA8-BDD6-D43FE73AAEFA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1CC96F-C391-484E-BC8F-A79E2F3D43BE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4942FEA-D91A-49E7-9B46-D29A06AC9903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A88902C-7417-447F-A100-6F360E43E2E9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3F299F16-943F-4B72-810D-C319829A33A1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6AEE6F-0E44-411E-9C4B-69292C24DBD8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E867D8E-938D-4190-9F15-3E58CE903209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CD86E6-2A6E-497D-8B1C-CF34E218FE49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C42BB3-C25C-4E5D-B8E6-0201A31268B4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6E8E70F-C6E4-454A-8D50-F3714B7D5CE2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06BB640-F7B5-4667-AFD8-0F7306133EF2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A1BD6800-A968-49BC-8956-3B4B2FFF68CA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1AF8E8BB-E1E4-41DC-BB92-4FDE8C5369C6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F69739E1-AF68-4411-A837-79097B7E39AE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E310940A-16FE-4026-A68D-11C17E3EF3A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FBDA023-5523-41CE-8781-B8A97D12919F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60951D5F-6800-4A18-9157-28A7E994F32B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9397A2C-13B1-40B9-8C14-09E60364787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E560B1D-16B2-40B1-A640-9BD87FC3B22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B5898E2E-9C6F-4EF0-8BB4-ED75AA71ADF8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853E5FB1-09E6-4FAC-9DA4-F0E9F8C3DD51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0736EA2-5133-492C-8441-00203F5D85C9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DB7725C4-2126-4760-9942-7EA59E43EFC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5D9A76-66E6-41AD-9DB2-E75C3CB40805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A1AC52E8-140F-410F-8801-886D4398562E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6FEB413-DDEF-49A9-9A88-89735A7DAFFF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3F9CED36-A2C5-4174-A9EE-0CB6DB29FF7D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38EFB96-6DA7-4AA0-979D-14496EAA7950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3D332A7-8184-4915-9ABA-B828D4BEF2C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93B8396-EE50-410D-805E-BAFD99F4BD8F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DDAA0CA3-2717-4ED6-984E-8B69D294120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79C29847-3E95-4DDE-9B43-0B6F4FC215D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8BFF724-FB84-42B1-AD76-31429424B1ED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8CDBD89-6F26-4464-BA78-B2F8A4F1E5E0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2BAD151E-B650-4049-941A-40995A6ACBF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22C521E-ACE4-44D3-BFFF-F0B51B7E6251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07DBA1BE-F33D-421D-B44A-137A52F8E1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6667EE7-DEAB-4A0F-9B40-8E92697BC64A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30D28F95-F3DC-4481-9631-4686B9D7E59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941E241-C6D7-44F6-8F70-BF8C5162A3E3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B279603-8200-45F1-B762-708D251DF87E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F237264-15FD-47E7-8753-EEC1549AB9BC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0C7E1FB-8000-446C-B304-F7FC4689A95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42C7E396-EA82-404B-8675-2B42ECA01101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A9AC5E8-B93C-45B2-B47B-842E9C8007CD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F1FBEE6-DC38-42D3-B290-A8EDC7D25EB5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DAF18826-5032-4075-8C0F-9824A9C2AEA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DD28BEB-056B-4E71-A024-800817C47CD4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0D881294-4BBE-4083-AC58-43A29E65457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8433F20-92BB-4133-8D7A-3773C8E0DCD8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9A4083E1-78B7-4534-B798-574AC40F8507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6F81C20-A860-4454-99C3-05692C99FC01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0E3F0553-98EE-4499-B26A-42E10D257DEE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B33767E-A35C-495F-B2C1-082A711E1D95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B1F422E-4A6A-40F0-B64E-A4233B786E61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2872C756-B1A6-4F08-B135-18B85D8311A6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EF54EC8-D7C7-4B9A-BE4C-492628520CD1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1CA3AAF-4ECF-4786-B854-82ADCE921028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EEE4718-1FEF-4448-81DB-9A255FE7A8F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9F6F327-1926-4C4C-9035-62001CF4F42F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14C69A9-FB6A-4DEE-A81C-C5EC55E92B45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81AEE50-EA0A-44BE-AB34-049BBE8382D2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84D2440-7731-4EDB-9D1E-31F8DDF646D1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연결선: 구부러짐 88">
            <a:extLst>
              <a:ext uri="{FF2B5EF4-FFF2-40B4-BE49-F238E27FC236}">
                <a16:creationId xmlns:a16="http://schemas.microsoft.com/office/drawing/2014/main" id="{670F6790-450A-4152-928F-BF7F60B57972}"/>
              </a:ext>
            </a:extLst>
          </p:cNvPr>
          <p:cNvCxnSpPr>
            <a:cxnSpLocks/>
            <a:stCxn id="68" idx="2"/>
            <a:endCxn id="53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구부러짐 89">
            <a:extLst>
              <a:ext uri="{FF2B5EF4-FFF2-40B4-BE49-F238E27FC236}">
                <a16:creationId xmlns:a16="http://schemas.microsoft.com/office/drawing/2014/main" id="{0BEA5C27-42EC-4C24-911B-E83E9D707B11}"/>
              </a:ext>
            </a:extLst>
          </p:cNvPr>
          <p:cNvCxnSpPr>
            <a:cxnSpLocks/>
            <a:stCxn id="68" idx="6"/>
            <a:endCxn id="66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1B11C7-6527-40AE-8E78-E854382102E8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0D59C327-049F-4880-9A31-EADF244916CD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B438653-73CC-45D5-917C-5DE34A06B343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A5949D2D-6C75-4945-B4CA-89F18C309C64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E346757-416D-46E4-B7EC-02CBC727A180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B6FCD70-4DC8-4564-8CCA-BBB4EBBB1ED2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5AB115-6157-4BFF-918E-A6FC9EEBAA0D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735BC1-4AC7-40F7-9025-119DD6F71319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0C7FBFC-0D69-4491-A383-4C4613586D04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3648141-0482-49B1-BE09-01DB834E81F0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F886738-AF63-4A3C-94D6-7216FA9A0420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5AC4C12-7290-4E13-B1D6-EB4B5141E113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754E3CD-D464-49D5-9313-4F6B01CC82E7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7EAC782-4416-4AE9-BBF9-DF4B4E7E5AC5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84A06F3-86D0-4837-BA56-F3DFD31A6CF2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0F28A92-730F-43B4-A7D6-C29C54FBC2DB}"/>
              </a:ext>
            </a:extLst>
          </p:cNvPr>
          <p:cNvCxnSpPr>
            <a:cxnSpLocks/>
            <a:stCxn id="58" idx="0"/>
            <a:endCxn id="106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39F2A8DA-4671-413C-9A2F-355D72B331B5}"/>
              </a:ext>
            </a:extLst>
          </p:cNvPr>
          <p:cNvCxnSpPr>
            <a:cxnSpLocks/>
            <a:stCxn id="62" idx="0"/>
            <a:endCxn id="107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다이아몬드 105">
            <a:extLst>
              <a:ext uri="{FF2B5EF4-FFF2-40B4-BE49-F238E27FC236}">
                <a16:creationId xmlns:a16="http://schemas.microsoft.com/office/drawing/2014/main" id="{B609AB2E-8F6E-4585-B5EB-F7B5CAE776C1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다이아몬드 106">
            <a:extLst>
              <a:ext uri="{FF2B5EF4-FFF2-40B4-BE49-F238E27FC236}">
                <a16:creationId xmlns:a16="http://schemas.microsoft.com/office/drawing/2014/main" id="{772A2706-1B53-429E-9812-B7C3982243CE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F90762A-D0BC-4894-9388-33AB69BFEAC9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0D03446-D853-4C07-AA31-A5AFF2D69FED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1EB0CD44-BF46-4B43-902E-DA157A5D61F8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BF86B-5BC1-CA41-4614-18A4725BF9BE}"/>
              </a:ext>
            </a:extLst>
          </p:cNvPr>
          <p:cNvSpPr/>
          <p:nvPr/>
        </p:nvSpPr>
        <p:spPr>
          <a:xfrm>
            <a:off x="8540490" y="5005946"/>
            <a:ext cx="3232003" cy="44788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2C20C5-DC52-01E1-13F6-0374A6E7AB31}"/>
              </a:ext>
            </a:extLst>
          </p:cNvPr>
          <p:cNvSpPr/>
          <p:nvPr/>
        </p:nvSpPr>
        <p:spPr>
          <a:xfrm>
            <a:off x="8540491" y="4202662"/>
            <a:ext cx="3232003" cy="51150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521105" y="2813096"/>
            <a:ext cx="3251391" cy="546234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15046"/>
              </p:ext>
            </p:extLst>
          </p:nvPr>
        </p:nvGraphicFramePr>
        <p:xfrm>
          <a:off x="6705717" y="1841233"/>
          <a:ext cx="5154606" cy="3819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253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애니메이션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건너뛰기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애니메이션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연출을 건너뛰고 즉시 결과가 나타납니다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버튼을 누르면 체크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등록한 상태에서 버튼을 눌러 훈련을 진행 할 수 있습니다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 시 활성화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상태에서 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0977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CD55-BC07-45FA-5780-B75A377316C5}"/>
              </a:ext>
            </a:extLst>
          </p:cNvPr>
          <p:cNvSpPr/>
          <p:nvPr/>
        </p:nvSpPr>
        <p:spPr>
          <a:xfrm>
            <a:off x="999066" y="5453832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DC8FB0-CB29-5627-17D4-896513A163B8}"/>
              </a:ext>
            </a:extLst>
          </p:cNvPr>
          <p:cNvSpPr/>
          <p:nvPr/>
        </p:nvSpPr>
        <p:spPr>
          <a:xfrm>
            <a:off x="953592" y="5453832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D515D-8C80-17EE-CB85-AE6E4269CDC0}"/>
              </a:ext>
            </a:extLst>
          </p:cNvPr>
          <p:cNvSpPr/>
          <p:nvPr/>
        </p:nvSpPr>
        <p:spPr>
          <a:xfrm>
            <a:off x="833314" y="5493367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3AFB84F-5B6C-65D5-994F-83F3A5C33D9D}"/>
              </a:ext>
            </a:extLst>
          </p:cNvPr>
          <p:cNvSpPr/>
          <p:nvPr/>
        </p:nvSpPr>
        <p:spPr>
          <a:xfrm>
            <a:off x="1132228" y="5778570"/>
            <a:ext cx="2813239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C3C64F-94BF-ACD2-ADD1-BB30A738E465}"/>
              </a:ext>
            </a:extLst>
          </p:cNvPr>
          <p:cNvSpPr/>
          <p:nvPr/>
        </p:nvSpPr>
        <p:spPr>
          <a:xfrm>
            <a:off x="1086754" y="5778570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3ADF259-58A0-C1F1-98C1-8C35F270CB16}"/>
              </a:ext>
            </a:extLst>
          </p:cNvPr>
          <p:cNvSpPr/>
          <p:nvPr/>
        </p:nvSpPr>
        <p:spPr>
          <a:xfrm>
            <a:off x="966476" y="5818105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10</a:t>
            </a:r>
            <a:endParaRPr lang="ko-KR" altLang="en-US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517C3C-6B41-46CE-C326-577129196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105" y="2813096"/>
            <a:ext cx="3251391" cy="54623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1C757E3-27A1-31BE-111B-FE8F3DA4F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0492" y="4202662"/>
            <a:ext cx="3232004" cy="51150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2D1C7B-53F2-09D8-2DBF-9CE44AA3A5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0491" y="5005946"/>
            <a:ext cx="3232003" cy="4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0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F0B682-9417-8360-322C-F2FA798867A7}"/>
              </a:ext>
            </a:extLst>
          </p:cNvPr>
          <p:cNvSpPr/>
          <p:nvPr/>
        </p:nvSpPr>
        <p:spPr>
          <a:xfrm>
            <a:off x="1132230" y="1841789"/>
            <a:ext cx="5138815" cy="490107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5B8734-3E5F-45B3-9706-DEF96463FF6F}"/>
              </a:ext>
            </a:extLst>
          </p:cNvPr>
          <p:cNvSpPr/>
          <p:nvPr/>
        </p:nvSpPr>
        <p:spPr>
          <a:xfrm>
            <a:off x="1132891" y="2202084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2D4C69-9332-44E3-A863-0657E9F70726}"/>
              </a:ext>
            </a:extLst>
          </p:cNvPr>
          <p:cNvSpPr/>
          <p:nvPr/>
        </p:nvSpPr>
        <p:spPr>
          <a:xfrm>
            <a:off x="1132892" y="1841789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D38D76-D1FB-45A8-B2B6-260A7AFD27E0}"/>
              </a:ext>
            </a:extLst>
          </p:cNvPr>
          <p:cNvSpPr txBox="1"/>
          <p:nvPr/>
        </p:nvSpPr>
        <p:spPr>
          <a:xfrm>
            <a:off x="4606955" y="1842313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4F98B91-FDFE-4699-95B0-4768CC1B8CE5}"/>
              </a:ext>
            </a:extLst>
          </p:cNvPr>
          <p:cNvSpPr/>
          <p:nvPr/>
        </p:nvSpPr>
        <p:spPr>
          <a:xfrm>
            <a:off x="4135373" y="2202083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F240FA-35A7-4BA9-996D-5806C93CAF5C}"/>
              </a:ext>
            </a:extLst>
          </p:cNvPr>
          <p:cNvSpPr/>
          <p:nvPr/>
        </p:nvSpPr>
        <p:spPr>
          <a:xfrm>
            <a:off x="1219001" y="6409797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FB29DC-C3F8-4431-A74B-14766CE97A82}"/>
              </a:ext>
            </a:extLst>
          </p:cNvPr>
          <p:cNvSpPr txBox="1"/>
          <p:nvPr/>
        </p:nvSpPr>
        <p:spPr>
          <a:xfrm>
            <a:off x="1818721" y="6375867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1680BD-6DAF-49C0-8D42-17BB3C28AFED}"/>
              </a:ext>
            </a:extLst>
          </p:cNvPr>
          <p:cNvSpPr/>
          <p:nvPr/>
        </p:nvSpPr>
        <p:spPr>
          <a:xfrm>
            <a:off x="1219001" y="610022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6B2E4E-2CE7-4085-8321-53877728811F}"/>
              </a:ext>
            </a:extLst>
          </p:cNvPr>
          <p:cNvSpPr txBox="1"/>
          <p:nvPr/>
        </p:nvSpPr>
        <p:spPr>
          <a:xfrm>
            <a:off x="1826623" y="6069530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CAF8AC-985C-4C02-9CDD-48E40ED8E6F2}"/>
              </a:ext>
            </a:extLst>
          </p:cNvPr>
          <p:cNvSpPr txBox="1"/>
          <p:nvPr/>
        </p:nvSpPr>
        <p:spPr>
          <a:xfrm>
            <a:off x="3405515" y="6069529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29BBD03-0C01-4387-B63D-EDBA4EF9ECBE}"/>
              </a:ext>
            </a:extLst>
          </p:cNvPr>
          <p:cNvSpPr/>
          <p:nvPr/>
        </p:nvSpPr>
        <p:spPr>
          <a:xfrm>
            <a:off x="1279030" y="616570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EFC3E18-D64A-4BC6-86AD-3DDD617AE87C}"/>
              </a:ext>
            </a:extLst>
          </p:cNvPr>
          <p:cNvSpPr/>
          <p:nvPr/>
        </p:nvSpPr>
        <p:spPr>
          <a:xfrm>
            <a:off x="1399940" y="5790652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825ACA2-C2ED-4623-AF4E-954EB47EEF47}"/>
              </a:ext>
            </a:extLst>
          </p:cNvPr>
          <p:cNvSpPr txBox="1"/>
          <p:nvPr/>
        </p:nvSpPr>
        <p:spPr>
          <a:xfrm>
            <a:off x="1818721" y="5747419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13243BA-7FCD-431C-A932-C7B19918178F}"/>
              </a:ext>
            </a:extLst>
          </p:cNvPr>
          <p:cNvCxnSpPr/>
          <p:nvPr/>
        </p:nvCxnSpPr>
        <p:spPr>
          <a:xfrm>
            <a:off x="1430364" y="4870677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EE0C075-9DDE-4907-AF5D-FE7D171EB38C}"/>
              </a:ext>
            </a:extLst>
          </p:cNvPr>
          <p:cNvCxnSpPr/>
          <p:nvPr/>
        </p:nvCxnSpPr>
        <p:spPr>
          <a:xfrm>
            <a:off x="1399940" y="5375449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7E9F60F-E85C-4BBF-997D-A0B288B7C6EC}"/>
              </a:ext>
            </a:extLst>
          </p:cNvPr>
          <p:cNvSpPr txBox="1"/>
          <p:nvPr/>
        </p:nvSpPr>
        <p:spPr>
          <a:xfrm>
            <a:off x="1860604" y="4947616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5F4A12B-B5FE-4BD6-AF31-868A743E56CE}"/>
              </a:ext>
            </a:extLst>
          </p:cNvPr>
          <p:cNvSpPr/>
          <p:nvPr/>
        </p:nvSpPr>
        <p:spPr>
          <a:xfrm>
            <a:off x="1312192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DBF3072-E92F-47A2-9E5D-A0B6365C9A44}"/>
              </a:ext>
            </a:extLst>
          </p:cNvPr>
          <p:cNvSpPr/>
          <p:nvPr/>
        </p:nvSpPr>
        <p:spPr>
          <a:xfrm>
            <a:off x="1380598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A168CEF-7E4D-4777-A09D-2CDF70265566}"/>
              </a:ext>
            </a:extLst>
          </p:cNvPr>
          <p:cNvSpPr/>
          <p:nvPr/>
        </p:nvSpPr>
        <p:spPr>
          <a:xfrm>
            <a:off x="1383374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69077D-2415-49D4-9E04-277FC8589986}"/>
              </a:ext>
            </a:extLst>
          </p:cNvPr>
          <p:cNvSpPr txBox="1"/>
          <p:nvPr/>
        </p:nvSpPr>
        <p:spPr>
          <a:xfrm>
            <a:off x="1267509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EB74FAE-8A09-4540-A28F-3F58D7455497}"/>
              </a:ext>
            </a:extLst>
          </p:cNvPr>
          <p:cNvSpPr/>
          <p:nvPr/>
        </p:nvSpPr>
        <p:spPr>
          <a:xfrm>
            <a:off x="2016536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47E8F4B-1F9E-43AB-B934-819062C644B8}"/>
              </a:ext>
            </a:extLst>
          </p:cNvPr>
          <p:cNvSpPr/>
          <p:nvPr/>
        </p:nvSpPr>
        <p:spPr>
          <a:xfrm>
            <a:off x="2084942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9243AA2-EB34-4F64-A37A-6E822C7D0A83}"/>
              </a:ext>
            </a:extLst>
          </p:cNvPr>
          <p:cNvSpPr/>
          <p:nvPr/>
        </p:nvSpPr>
        <p:spPr>
          <a:xfrm>
            <a:off x="2087718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63A1D9-40A4-4CF2-8B1B-2F93D52686EA}"/>
              </a:ext>
            </a:extLst>
          </p:cNvPr>
          <p:cNvSpPr txBox="1"/>
          <p:nvPr/>
        </p:nvSpPr>
        <p:spPr>
          <a:xfrm>
            <a:off x="1971853" y="3851382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8801681D-7E44-4581-908C-6F1E2B15A98B}"/>
              </a:ext>
            </a:extLst>
          </p:cNvPr>
          <p:cNvSpPr/>
          <p:nvPr/>
        </p:nvSpPr>
        <p:spPr>
          <a:xfrm>
            <a:off x="2730317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CF79E0C-5BEE-47D9-815A-A259C196BDFD}"/>
              </a:ext>
            </a:extLst>
          </p:cNvPr>
          <p:cNvSpPr/>
          <p:nvPr/>
        </p:nvSpPr>
        <p:spPr>
          <a:xfrm>
            <a:off x="2798723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CAA0DC84-1E91-4CE9-A7A2-7672D7D11331}"/>
              </a:ext>
            </a:extLst>
          </p:cNvPr>
          <p:cNvSpPr/>
          <p:nvPr/>
        </p:nvSpPr>
        <p:spPr>
          <a:xfrm>
            <a:off x="2801499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7B6F22-8AA0-46C7-950C-539305EC3F1D}"/>
              </a:ext>
            </a:extLst>
          </p:cNvPr>
          <p:cNvSpPr txBox="1"/>
          <p:nvPr/>
        </p:nvSpPr>
        <p:spPr>
          <a:xfrm>
            <a:off x="2685634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DC7751B-9354-4C7E-AFAF-B983D0206C19}"/>
              </a:ext>
            </a:extLst>
          </p:cNvPr>
          <p:cNvSpPr/>
          <p:nvPr/>
        </p:nvSpPr>
        <p:spPr>
          <a:xfrm>
            <a:off x="3449545" y="3672362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DC1422F-560F-4EF0-B519-7AEC462C5C22}"/>
              </a:ext>
            </a:extLst>
          </p:cNvPr>
          <p:cNvSpPr/>
          <p:nvPr/>
        </p:nvSpPr>
        <p:spPr>
          <a:xfrm>
            <a:off x="3517950" y="4143853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1125D90-3D95-42FA-9821-C7D2454ECB2C}"/>
              </a:ext>
            </a:extLst>
          </p:cNvPr>
          <p:cNvSpPr/>
          <p:nvPr/>
        </p:nvSpPr>
        <p:spPr>
          <a:xfrm>
            <a:off x="3520726" y="344371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996415D-3B89-4200-942C-4D963AC69D93}"/>
              </a:ext>
            </a:extLst>
          </p:cNvPr>
          <p:cNvSpPr txBox="1"/>
          <p:nvPr/>
        </p:nvSpPr>
        <p:spPr>
          <a:xfrm>
            <a:off x="3404861" y="3851382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4FD899C8-7A47-4593-A84E-7571A11D6D6E}"/>
              </a:ext>
            </a:extLst>
          </p:cNvPr>
          <p:cNvSpPr/>
          <p:nvPr/>
        </p:nvSpPr>
        <p:spPr>
          <a:xfrm>
            <a:off x="2447193" y="2671041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949254-D453-4B8E-8FF5-89DF15CFD10C}"/>
              </a:ext>
            </a:extLst>
          </p:cNvPr>
          <p:cNvSpPr txBox="1"/>
          <p:nvPr/>
        </p:nvSpPr>
        <p:spPr>
          <a:xfrm>
            <a:off x="2349191" y="3040848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00338E-0ECC-4522-87F2-2A0C50DF4740}"/>
              </a:ext>
            </a:extLst>
          </p:cNvPr>
          <p:cNvSpPr txBox="1"/>
          <p:nvPr/>
        </p:nvSpPr>
        <p:spPr>
          <a:xfrm>
            <a:off x="1469896" y="2249480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D7F973B-FF87-4A7A-A1F9-57FDF2434663}"/>
              </a:ext>
            </a:extLst>
          </p:cNvPr>
          <p:cNvSpPr/>
          <p:nvPr/>
        </p:nvSpPr>
        <p:spPr>
          <a:xfrm>
            <a:off x="4287809" y="2202082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0086763-4B89-43FB-B152-F2000EADA687}"/>
              </a:ext>
            </a:extLst>
          </p:cNvPr>
          <p:cNvSpPr txBox="1"/>
          <p:nvPr/>
        </p:nvSpPr>
        <p:spPr>
          <a:xfrm>
            <a:off x="4270052" y="2251831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8A9A444A-D3B8-4478-896D-2459CAE10AC4}"/>
              </a:ext>
            </a:extLst>
          </p:cNvPr>
          <p:cNvGrpSpPr/>
          <p:nvPr/>
        </p:nvGrpSpPr>
        <p:grpSpPr>
          <a:xfrm>
            <a:off x="4302043" y="2590198"/>
            <a:ext cx="1972140" cy="274658"/>
            <a:chOff x="4554552" y="2367075"/>
            <a:chExt cx="2059820" cy="288000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40116656-63D0-4D3C-A56D-0D3786105AAC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4FEF3CA-F920-4DAD-821B-A344A996DE10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F444F79-39D1-4EAD-8362-5E4A102BCD4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670A297-EDE5-4EFE-9E98-BC8501A88D53}"/>
              </a:ext>
            </a:extLst>
          </p:cNvPr>
          <p:cNvGrpSpPr/>
          <p:nvPr/>
        </p:nvGrpSpPr>
        <p:grpSpPr>
          <a:xfrm>
            <a:off x="4302041" y="2905283"/>
            <a:ext cx="1972140" cy="274658"/>
            <a:chOff x="4554553" y="2367075"/>
            <a:chExt cx="2059821" cy="288000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2582DC80-842E-45D6-8A22-15CA08A4292C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5A5143D-F21E-46FD-957C-4BA6D44A925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27DA4FBA-DF25-4A6A-893D-DD5BEAFF52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9D2FBA5-9CDD-4AFC-8921-71AFFB64C81F}"/>
              </a:ext>
            </a:extLst>
          </p:cNvPr>
          <p:cNvGrpSpPr/>
          <p:nvPr/>
        </p:nvGrpSpPr>
        <p:grpSpPr>
          <a:xfrm>
            <a:off x="4294861" y="3225401"/>
            <a:ext cx="1979321" cy="274658"/>
            <a:chOff x="4554552" y="2367075"/>
            <a:chExt cx="2067321" cy="28800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B267CF2D-AE6F-4D73-AC77-AD81D2721410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820CE66-777B-4326-B3B9-1196E892D161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14F6A284-60FA-4541-909F-3AE2967608F2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781C294-2C62-417C-97E6-FC17AB70C889}"/>
              </a:ext>
            </a:extLst>
          </p:cNvPr>
          <p:cNvGrpSpPr/>
          <p:nvPr/>
        </p:nvGrpSpPr>
        <p:grpSpPr>
          <a:xfrm>
            <a:off x="4294861" y="3540486"/>
            <a:ext cx="1979321" cy="274658"/>
            <a:chOff x="4554552" y="2367075"/>
            <a:chExt cx="2067321" cy="288000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0B139C3-F7E4-48DF-A939-32623AD5E60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04D95C3-DCAE-44CC-81FE-7210BCE57080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48FF384D-1AE7-4391-BAE2-C2487F872C7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AD2CB445-3977-43D0-BE0C-9C7BC2E8EF1B}"/>
              </a:ext>
            </a:extLst>
          </p:cNvPr>
          <p:cNvGrpSpPr/>
          <p:nvPr/>
        </p:nvGrpSpPr>
        <p:grpSpPr>
          <a:xfrm>
            <a:off x="4300997" y="3851343"/>
            <a:ext cx="1972140" cy="274658"/>
            <a:chOff x="4554552" y="2367075"/>
            <a:chExt cx="2067321" cy="288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478D3A0-E3A1-4A39-A320-D799EC59EB18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5F9E266-8114-4684-8B1A-6759FA1DA27E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CC097C3C-08B5-4415-B3B1-88C0248A353C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947CCC5-9DAA-4039-9B47-AB69988080F6}"/>
              </a:ext>
            </a:extLst>
          </p:cNvPr>
          <p:cNvGrpSpPr/>
          <p:nvPr/>
        </p:nvGrpSpPr>
        <p:grpSpPr>
          <a:xfrm>
            <a:off x="4300996" y="4166429"/>
            <a:ext cx="1972141" cy="274658"/>
            <a:chOff x="4554552" y="2367075"/>
            <a:chExt cx="2059822" cy="288000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171C1D3E-DEB0-4FF7-9A95-FE9F5DD4A06D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015F3EA-B31D-4861-ACA7-0463AA9413E4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D95F1A4-EAEA-4B24-BF21-A64E6C0420F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65CB3B7-2FB9-4B67-8062-4E17A7C6D470}"/>
              </a:ext>
            </a:extLst>
          </p:cNvPr>
          <p:cNvGrpSpPr/>
          <p:nvPr/>
        </p:nvGrpSpPr>
        <p:grpSpPr>
          <a:xfrm>
            <a:off x="4300996" y="4480560"/>
            <a:ext cx="1972141" cy="274658"/>
            <a:chOff x="4554552" y="2367075"/>
            <a:chExt cx="2067321" cy="288000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5AA31C4C-C403-4A17-BD28-F70E9FB1BDDC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F4C51EE-B4D6-4206-A1A4-9AB1231DC44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4F57781-32DB-4C78-901F-98884D0851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19F00EDC-C00B-4B01-B1CE-FF5CDBFF83C6}"/>
              </a:ext>
            </a:extLst>
          </p:cNvPr>
          <p:cNvGrpSpPr/>
          <p:nvPr/>
        </p:nvGrpSpPr>
        <p:grpSpPr>
          <a:xfrm>
            <a:off x="4300996" y="4795646"/>
            <a:ext cx="1972141" cy="274658"/>
            <a:chOff x="4554552" y="2367075"/>
            <a:chExt cx="2059822" cy="288000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1343108E-742E-4CB5-B620-7B92DAED8F0B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54A0959-877E-4597-87B7-31DE29F5D113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202D608-A091-4D6E-B37E-CC3CAE4DC4D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EB25215-9F60-4CE7-848B-036D04C06387}"/>
              </a:ext>
            </a:extLst>
          </p:cNvPr>
          <p:cNvGrpSpPr/>
          <p:nvPr/>
        </p:nvGrpSpPr>
        <p:grpSpPr>
          <a:xfrm>
            <a:off x="4300997" y="5110506"/>
            <a:ext cx="1972140" cy="274658"/>
            <a:chOff x="4554552" y="2367075"/>
            <a:chExt cx="2059820" cy="288000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A9621B44-6445-4339-9B59-4B6C35A42AC0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47AA524-272A-47CC-8FD3-6AC0740D2E20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C4AE498-B2BA-4CA3-99E3-700E8689B064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A2C0B0C-7D09-41BD-81D8-CBEA6B11EC84}"/>
              </a:ext>
            </a:extLst>
          </p:cNvPr>
          <p:cNvGrpSpPr/>
          <p:nvPr/>
        </p:nvGrpSpPr>
        <p:grpSpPr>
          <a:xfrm>
            <a:off x="4300996" y="5425367"/>
            <a:ext cx="1972140" cy="274658"/>
            <a:chOff x="4554553" y="2367075"/>
            <a:chExt cx="2059821" cy="2880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FC6226B-7AE1-4E9E-A7F8-48B1611B63BA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4F6DFAE-A314-4C0A-BD98-C241DA8242B2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42D0D6E-B256-4CCA-995F-E106C5380BB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8C1A846-321E-4B3A-965E-06BB7A9B0607}"/>
              </a:ext>
            </a:extLst>
          </p:cNvPr>
          <p:cNvGrpSpPr/>
          <p:nvPr/>
        </p:nvGrpSpPr>
        <p:grpSpPr>
          <a:xfrm>
            <a:off x="4300997" y="5740453"/>
            <a:ext cx="1993733" cy="274658"/>
            <a:chOff x="4554553" y="2367075"/>
            <a:chExt cx="2082374" cy="288000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6A416D61-3787-47F9-89D5-7E8FCD49CDC5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76DEC19-80B2-4314-9239-84EEA7E0B9D1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ADC0FF7-454C-40BB-A5A7-C23C91BC470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6E88DC5-2B04-4700-988E-31F130E45DB3}"/>
              </a:ext>
            </a:extLst>
          </p:cNvPr>
          <p:cNvGrpSpPr/>
          <p:nvPr/>
        </p:nvGrpSpPr>
        <p:grpSpPr>
          <a:xfrm>
            <a:off x="4300996" y="6055313"/>
            <a:ext cx="1972140" cy="274658"/>
            <a:chOff x="4554553" y="2367075"/>
            <a:chExt cx="2059821" cy="2880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ECBF9AD5-CAE8-48D6-B0FD-FE091B19262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29BCA8D-F3BB-4B74-BA7D-E17EB7EDDE2A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E86D437-7B00-4C05-81E8-E9B660400888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8ED54B46-226B-404A-A6B6-92BD7953206A}"/>
              </a:ext>
            </a:extLst>
          </p:cNvPr>
          <p:cNvSpPr txBox="1"/>
          <p:nvPr/>
        </p:nvSpPr>
        <p:spPr>
          <a:xfrm>
            <a:off x="1285595" y="455951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DB06FCA-1788-49BC-B92D-5BF7ACC56C86}"/>
              </a:ext>
            </a:extLst>
          </p:cNvPr>
          <p:cNvSpPr txBox="1"/>
          <p:nvPr/>
        </p:nvSpPr>
        <p:spPr>
          <a:xfrm>
            <a:off x="1994532" y="4566127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17293A6-22CA-4F97-8612-AD278629952F}"/>
              </a:ext>
            </a:extLst>
          </p:cNvPr>
          <p:cNvSpPr txBox="1"/>
          <p:nvPr/>
        </p:nvSpPr>
        <p:spPr>
          <a:xfrm>
            <a:off x="2713650" y="4544831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FFE304-B8C3-42D7-93B3-C744AE5AFA6A}"/>
              </a:ext>
            </a:extLst>
          </p:cNvPr>
          <p:cNvSpPr txBox="1"/>
          <p:nvPr/>
        </p:nvSpPr>
        <p:spPr>
          <a:xfrm>
            <a:off x="3433107" y="453814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연결선: 구부러짐 85">
            <a:extLst>
              <a:ext uri="{FF2B5EF4-FFF2-40B4-BE49-F238E27FC236}">
                <a16:creationId xmlns:a16="http://schemas.microsoft.com/office/drawing/2014/main" id="{4D86E323-AF9A-4368-929C-B0532AA3A4EF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>
          <a:xfrm rot="10800000" flipV="1">
            <a:off x="1555087" y="2842701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D78BB48F-C916-4796-AFAB-D4421DEDA44B}"/>
              </a:ext>
            </a:extLst>
          </p:cNvPr>
          <p:cNvCxnSpPr>
            <a:cxnSpLocks/>
            <a:stCxn id="65" idx="6"/>
            <a:endCxn id="63" idx="0"/>
          </p:cNvCxnSpPr>
          <p:nvPr/>
        </p:nvCxnSpPr>
        <p:spPr>
          <a:xfrm>
            <a:off x="2790618" y="2842702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148E1B04-389F-4AC0-90E0-C0A957F7E29D}"/>
              </a:ext>
            </a:extLst>
          </p:cNvPr>
          <p:cNvGrpSpPr/>
          <p:nvPr/>
        </p:nvGrpSpPr>
        <p:grpSpPr>
          <a:xfrm>
            <a:off x="3785158" y="4488490"/>
            <a:ext cx="258820" cy="282511"/>
            <a:chOff x="4032437" y="3898074"/>
            <a:chExt cx="271311" cy="296235"/>
          </a:xfrm>
        </p:grpSpPr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2F9855D4-5775-4158-B909-2B5E3F66AC12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EF5A26F-4E9D-40B2-86DD-A9E613AA8458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68BAFFB-D9BC-4966-9943-2A2FBD5DC5A5}"/>
              </a:ext>
            </a:extLst>
          </p:cNvPr>
          <p:cNvSpPr txBox="1"/>
          <p:nvPr/>
        </p:nvSpPr>
        <p:spPr>
          <a:xfrm>
            <a:off x="4231385" y="265719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69EB2C8-4EBB-4B90-B5B8-9807DBC52FAD}"/>
              </a:ext>
            </a:extLst>
          </p:cNvPr>
          <p:cNvSpPr txBox="1"/>
          <p:nvPr/>
        </p:nvSpPr>
        <p:spPr>
          <a:xfrm>
            <a:off x="4236231" y="296882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D1606A4-0954-42DA-9DCC-D800D125ABF4}"/>
              </a:ext>
            </a:extLst>
          </p:cNvPr>
          <p:cNvSpPr txBox="1"/>
          <p:nvPr/>
        </p:nvSpPr>
        <p:spPr>
          <a:xfrm>
            <a:off x="4237521" y="3290257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CBBC614-0940-47FD-8790-B2F6C0263535}"/>
              </a:ext>
            </a:extLst>
          </p:cNvPr>
          <p:cNvSpPr txBox="1"/>
          <p:nvPr/>
        </p:nvSpPr>
        <p:spPr>
          <a:xfrm>
            <a:off x="4231385" y="360200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D99F384-5039-47A3-962C-6942CFEB625C}"/>
              </a:ext>
            </a:extLst>
          </p:cNvPr>
          <p:cNvSpPr txBox="1"/>
          <p:nvPr/>
        </p:nvSpPr>
        <p:spPr>
          <a:xfrm>
            <a:off x="4243279" y="390904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4191B90-0C2E-4202-A17D-1DD37D79369E}"/>
              </a:ext>
            </a:extLst>
          </p:cNvPr>
          <p:cNvSpPr txBox="1"/>
          <p:nvPr/>
        </p:nvSpPr>
        <p:spPr>
          <a:xfrm>
            <a:off x="4248125" y="42206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95FD9F8-3A26-45AE-B222-E16150DD4278}"/>
              </a:ext>
            </a:extLst>
          </p:cNvPr>
          <p:cNvSpPr txBox="1"/>
          <p:nvPr/>
        </p:nvSpPr>
        <p:spPr>
          <a:xfrm>
            <a:off x="4249415" y="454210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C87FD71-BF8E-46BB-A98B-1CFA5A206210}"/>
              </a:ext>
            </a:extLst>
          </p:cNvPr>
          <p:cNvSpPr txBox="1"/>
          <p:nvPr/>
        </p:nvSpPr>
        <p:spPr>
          <a:xfrm>
            <a:off x="4243279" y="485385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052B52-A36E-4FA8-9E66-8981A7961AFB}"/>
              </a:ext>
            </a:extLst>
          </p:cNvPr>
          <p:cNvSpPr txBox="1"/>
          <p:nvPr/>
        </p:nvSpPr>
        <p:spPr>
          <a:xfrm>
            <a:off x="4237616" y="517431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6D03222-BAC7-462E-A385-C187E7D4E013}"/>
              </a:ext>
            </a:extLst>
          </p:cNvPr>
          <p:cNvSpPr txBox="1"/>
          <p:nvPr/>
        </p:nvSpPr>
        <p:spPr>
          <a:xfrm>
            <a:off x="4242462" y="54859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C0F1E8-05A4-4589-BE4F-A387E405779B}"/>
              </a:ext>
            </a:extLst>
          </p:cNvPr>
          <p:cNvSpPr txBox="1"/>
          <p:nvPr/>
        </p:nvSpPr>
        <p:spPr>
          <a:xfrm>
            <a:off x="4243752" y="580737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6847F4-C5B1-455B-A7D0-DA19D0EC1DCF}"/>
              </a:ext>
            </a:extLst>
          </p:cNvPr>
          <p:cNvSpPr txBox="1"/>
          <p:nvPr/>
        </p:nvSpPr>
        <p:spPr>
          <a:xfrm>
            <a:off x="4237616" y="61191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A6B8AA62-6A65-4843-A4E2-998686B8733E}"/>
              </a:ext>
            </a:extLst>
          </p:cNvPr>
          <p:cNvCxnSpPr>
            <a:cxnSpLocks/>
            <a:stCxn id="55" idx="0"/>
            <a:endCxn id="103" idx="2"/>
          </p:cNvCxnSpPr>
          <p:nvPr/>
        </p:nvCxnSpPr>
        <p:spPr>
          <a:xfrm flipV="1">
            <a:off x="2259431" y="3296082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32F5D7C-23F2-4DB7-8C91-1C3E1DAD3386}"/>
              </a:ext>
            </a:extLst>
          </p:cNvPr>
          <p:cNvCxnSpPr>
            <a:cxnSpLocks/>
            <a:stCxn id="59" idx="0"/>
            <a:endCxn id="104" idx="2"/>
          </p:cNvCxnSpPr>
          <p:nvPr/>
        </p:nvCxnSpPr>
        <p:spPr>
          <a:xfrm flipV="1">
            <a:off x="2973212" y="3298513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42D8FB9-8762-4A37-9AA6-AD75BFBD965D}"/>
              </a:ext>
            </a:extLst>
          </p:cNvPr>
          <p:cNvSpPr/>
          <p:nvPr/>
        </p:nvSpPr>
        <p:spPr>
          <a:xfrm>
            <a:off x="2196970" y="31749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다이아몬드 103">
            <a:extLst>
              <a:ext uri="{FF2B5EF4-FFF2-40B4-BE49-F238E27FC236}">
                <a16:creationId xmlns:a16="http://schemas.microsoft.com/office/drawing/2014/main" id="{686C5199-3720-4925-B7C3-B5706B0F3331}"/>
              </a:ext>
            </a:extLst>
          </p:cNvPr>
          <p:cNvSpPr/>
          <p:nvPr/>
        </p:nvSpPr>
        <p:spPr>
          <a:xfrm>
            <a:off x="2911537" y="3177426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C723F55-09FF-4338-9382-4370A67E8871}"/>
              </a:ext>
            </a:extLst>
          </p:cNvPr>
          <p:cNvSpPr/>
          <p:nvPr/>
        </p:nvSpPr>
        <p:spPr>
          <a:xfrm>
            <a:off x="1195423" y="5473585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AFFE11D-ED72-499D-844F-44121C4DFED7}"/>
              </a:ext>
            </a:extLst>
          </p:cNvPr>
          <p:cNvSpPr txBox="1"/>
          <p:nvPr/>
        </p:nvSpPr>
        <p:spPr>
          <a:xfrm>
            <a:off x="1803045" y="5442891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BEE8B35-E0A9-4E05-8F95-178657520412}"/>
              </a:ext>
            </a:extLst>
          </p:cNvPr>
          <p:cNvSpPr/>
          <p:nvPr/>
        </p:nvSpPr>
        <p:spPr>
          <a:xfrm>
            <a:off x="1255452" y="5539066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3ABF86B-5BC1-CA41-4614-18A4725BF9BE}"/>
              </a:ext>
            </a:extLst>
          </p:cNvPr>
          <p:cNvSpPr/>
          <p:nvPr/>
        </p:nvSpPr>
        <p:spPr>
          <a:xfrm>
            <a:off x="8540488" y="4877900"/>
            <a:ext cx="3232003" cy="447886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52C20C5-DC52-01E1-13F6-0374A6E7AB31}"/>
              </a:ext>
            </a:extLst>
          </p:cNvPr>
          <p:cNvSpPr/>
          <p:nvPr/>
        </p:nvSpPr>
        <p:spPr>
          <a:xfrm>
            <a:off x="8540488" y="4051686"/>
            <a:ext cx="3232003" cy="402357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AE392F7-AA6E-D615-63DD-DAFAA07F392F}"/>
              </a:ext>
            </a:extLst>
          </p:cNvPr>
          <p:cNvSpPr/>
          <p:nvPr/>
        </p:nvSpPr>
        <p:spPr>
          <a:xfrm>
            <a:off x="8521102" y="2655337"/>
            <a:ext cx="3251391" cy="361515"/>
          </a:xfrm>
          <a:prstGeom prst="rect">
            <a:avLst/>
          </a:prstGeom>
          <a:noFill/>
          <a:ln>
            <a:solidFill>
              <a:srgbClr val="124A84"/>
            </a:solidFill>
          </a:ln>
          <a:effectLst>
            <a:glow rad="63500">
              <a:srgbClr val="124A84">
                <a:alpha val="5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3C157-367B-DB09-A0F4-F206B6F615C6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34DE80-A421-C3BE-8CD8-F5B5BD8EBCCD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00A43-8E83-C0EA-C718-62C02FF28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A5F176-7FD2-E39D-C1F2-C6F14D04DFBE}"/>
              </a:ext>
            </a:extLst>
          </p:cNvPr>
          <p:cNvSpPr txBox="1"/>
          <p:nvPr/>
        </p:nvSpPr>
        <p:spPr>
          <a:xfrm>
            <a:off x="1074558" y="1255443"/>
            <a:ext cx="213890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F62C4-1A91-2C5C-2129-6A01648C8D08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준마 훈련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8BF7164-3E43-001E-CFB6-B8C983605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657017"/>
              </p:ext>
            </p:extLst>
          </p:nvPr>
        </p:nvGraphicFramePr>
        <p:xfrm>
          <a:off x="6705717" y="1841233"/>
          <a:ext cx="5154606" cy="3647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7689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89394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342752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2534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102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크론석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하면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크론석을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버튼을 누르면 체크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853546"/>
                  </a:ext>
                </a:extLst>
              </a:tr>
              <a:tr h="14422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 재료를 등록한 상태에서 버튼을 눌러 훈련을 진행 할 수 있습니다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합계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200%,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크로크달로의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근원석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등록 시 활성화 되어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활성화 상태에서 커서를 올리면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변화합니다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Wingdings" panose="05000000000000000000" pitchFamily="2" charset="2"/>
                        <a:buChar char="§"/>
                      </a:pPr>
                      <a:endParaRPr lang="en-US" altLang="ko-KR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00977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E6CD55-BC07-45FA-5780-B75A377316C5}"/>
              </a:ext>
            </a:extLst>
          </p:cNvPr>
          <p:cNvSpPr/>
          <p:nvPr/>
        </p:nvSpPr>
        <p:spPr>
          <a:xfrm>
            <a:off x="1002241" y="6069782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DC8FB0-CB29-5627-17D4-896513A163B8}"/>
              </a:ext>
            </a:extLst>
          </p:cNvPr>
          <p:cNvSpPr/>
          <p:nvPr/>
        </p:nvSpPr>
        <p:spPr>
          <a:xfrm>
            <a:off x="956767" y="6069782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F6D515D-8C80-17EE-CB85-AE6E4269CDC0}"/>
              </a:ext>
            </a:extLst>
          </p:cNvPr>
          <p:cNvSpPr/>
          <p:nvPr/>
        </p:nvSpPr>
        <p:spPr>
          <a:xfrm>
            <a:off x="836489" y="6109317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11</a:t>
            </a:r>
            <a:endParaRPr lang="ko-KR" altLang="en-US" sz="14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0517C3C-6B41-46CE-C326-577129196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21102" y="2655338"/>
            <a:ext cx="3251391" cy="36151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1C757E3-27A1-31BE-111B-FE8F3DA4F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489" y="4051687"/>
            <a:ext cx="3232004" cy="394949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02D1C7B-53F2-09D8-2DBF-9CE44AA3A5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0489" y="4887374"/>
            <a:ext cx="3232003" cy="42893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32FD48A-E2F2-790D-C9D0-7776A054958E}"/>
              </a:ext>
            </a:extLst>
          </p:cNvPr>
          <p:cNvSpPr/>
          <p:nvPr/>
        </p:nvSpPr>
        <p:spPr>
          <a:xfrm>
            <a:off x="1002241" y="6391687"/>
            <a:ext cx="3088250" cy="32190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613E17-2615-FF0D-593B-51DA2CDD091F}"/>
              </a:ext>
            </a:extLst>
          </p:cNvPr>
          <p:cNvSpPr/>
          <p:nvPr/>
        </p:nvSpPr>
        <p:spPr>
          <a:xfrm>
            <a:off x="956767" y="6391687"/>
            <a:ext cx="234310" cy="321905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6AF9570-975B-FFAE-AD74-227DBA8EB499}"/>
              </a:ext>
            </a:extLst>
          </p:cNvPr>
          <p:cNvSpPr/>
          <p:nvPr/>
        </p:nvSpPr>
        <p:spPr>
          <a:xfrm>
            <a:off x="836489" y="6431222"/>
            <a:ext cx="458417" cy="26369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12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1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89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2559B2-48C5-F516-91B7-26DA2EC1B737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4661A12-1A2F-3D38-34BE-EF33814AEB56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A80CE8-4161-1B23-5524-D1434ACD6DC8}"/>
              </a:ext>
            </a:extLst>
          </p:cNvPr>
          <p:cNvSpPr txBox="1"/>
          <p:nvPr/>
        </p:nvSpPr>
        <p:spPr>
          <a:xfrm>
            <a:off x="559866" y="765936"/>
            <a:ext cx="11258209" cy="2085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준마의 훈련도의 합이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되면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시도 할 수 있게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각성 시도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크로그달로의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근원석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 필요하며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 유무에 상관 없이 소모됩니다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확률은 다음과 같습니다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 확률 기본값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 할 때 마다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F0341C-C4DC-1790-585F-91AD6B8078EC}"/>
              </a:ext>
            </a:extLst>
          </p:cNvPr>
          <p:cNvSpPr/>
          <p:nvPr/>
        </p:nvSpPr>
        <p:spPr>
          <a:xfrm>
            <a:off x="1132231" y="3183490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8D8EBA2-AD7F-CC05-F07D-EFF7DEB1A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3197955"/>
            <a:ext cx="154647" cy="1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115A6D4-F99A-4C87-E785-20635300C8EB}"/>
              </a:ext>
            </a:extLst>
          </p:cNvPr>
          <p:cNvSpPr txBox="1"/>
          <p:nvPr/>
        </p:nvSpPr>
        <p:spPr>
          <a:xfrm>
            <a:off x="1074559" y="3074300"/>
            <a:ext cx="8556458" cy="1670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 시 각 항목의 훈련도에 의하여 등장하는 환상마가 결정됩니다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환상마의 등장 확률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각 항목의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/2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(%)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훈련 항목에 해당되는 환상마는 등장하지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 수치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100%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 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 등장 확률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= 100%/2=50%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228F48-659E-5478-FC68-EA4D2034E329}"/>
              </a:ext>
            </a:extLst>
          </p:cNvPr>
          <p:cNvSpPr/>
          <p:nvPr/>
        </p:nvSpPr>
        <p:spPr>
          <a:xfrm>
            <a:off x="1132231" y="5205701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D7AED8-B076-AC3F-01FE-DE5284877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5220166"/>
            <a:ext cx="154647" cy="1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645916-5337-5219-F28B-14D3F4AC10CE}"/>
              </a:ext>
            </a:extLst>
          </p:cNvPr>
          <p:cNvSpPr txBox="1"/>
          <p:nvPr/>
        </p:nvSpPr>
        <p:spPr>
          <a:xfrm>
            <a:off x="1074559" y="5096511"/>
            <a:ext cx="8556458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훈련도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 초기화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사용을 활성화 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개를 소모하고 훈련도를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돌려받습니다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다음 성공 확률이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92204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A3B1A8C-B3F3-104E-E550-E8C38175A737}"/>
              </a:ext>
            </a:extLst>
          </p:cNvPr>
          <p:cNvSpPr/>
          <p:nvPr/>
        </p:nvSpPr>
        <p:spPr>
          <a:xfrm>
            <a:off x="1132231" y="1364633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9" y="1255443"/>
            <a:ext cx="2423066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</a:t>
            </a:r>
            <a:r>
              <a:rPr lang="ko-KR" altLang="en-US" sz="14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A605D-CE6B-EA10-03AA-3485FBB44CE0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07.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5E3305-0B55-85B2-42E2-CD15B79B85E3}"/>
              </a:ext>
            </a:extLst>
          </p:cNvPr>
          <p:cNvSpPr txBox="1"/>
          <p:nvPr/>
        </p:nvSpPr>
        <p:spPr>
          <a:xfrm>
            <a:off x="559866" y="765936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9F25E-0B33-94D1-A3D7-ECBB0A195070}"/>
              </a:ext>
            </a:extLst>
          </p:cNvPr>
          <p:cNvSpPr/>
          <p:nvPr/>
        </p:nvSpPr>
        <p:spPr>
          <a:xfrm>
            <a:off x="5143032" y="2080209"/>
            <a:ext cx="2731561" cy="448733"/>
          </a:xfrm>
          <a:prstGeom prst="rect">
            <a:avLst/>
          </a:prstGeom>
          <a:solidFill>
            <a:srgbClr val="124A8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훈련도 합계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200%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달성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43FB4E-8AEA-37B5-1C15-067AD001CC33}"/>
              </a:ext>
            </a:extLst>
          </p:cNvPr>
          <p:cNvCxnSpPr>
            <a:cxnSpLocks/>
            <a:stCxn id="11" idx="2"/>
            <a:endCxn id="36" idx="0"/>
          </p:cNvCxnSpPr>
          <p:nvPr/>
        </p:nvCxnSpPr>
        <p:spPr>
          <a:xfrm flipH="1">
            <a:off x="6508812" y="2528942"/>
            <a:ext cx="1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808D12-77DB-5789-8280-9BC58324D1FB}"/>
              </a:ext>
            </a:extLst>
          </p:cNvPr>
          <p:cNvSpPr txBox="1"/>
          <p:nvPr/>
        </p:nvSpPr>
        <p:spPr>
          <a:xfrm>
            <a:off x="7436378" y="434320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성공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4B7E04-ED2F-E190-CDF8-6B923DA13C6F}"/>
              </a:ext>
            </a:extLst>
          </p:cNvPr>
          <p:cNvSpPr/>
          <p:nvPr/>
        </p:nvSpPr>
        <p:spPr>
          <a:xfrm>
            <a:off x="5143032" y="2852071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버튼 활성화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2E9EEF-3B5B-EA0E-B6A5-21E7D5EA96EF}"/>
              </a:ext>
            </a:extLst>
          </p:cNvPr>
          <p:cNvSpPr/>
          <p:nvPr/>
        </p:nvSpPr>
        <p:spPr>
          <a:xfrm>
            <a:off x="5143032" y="3623933"/>
            <a:ext cx="2731560" cy="44873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시도 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33CC28B-AAD8-F360-0744-DD844A9BAB9E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>
            <a:off x="6508812" y="3300804"/>
            <a:ext cx="0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092E7802-D5DC-74A4-DFCF-714F13F0F22A}"/>
              </a:ext>
            </a:extLst>
          </p:cNvPr>
          <p:cNvSpPr/>
          <p:nvPr/>
        </p:nvSpPr>
        <p:spPr>
          <a:xfrm>
            <a:off x="5145646" y="4395795"/>
            <a:ext cx="2731561" cy="573307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8899F8-8CC8-C0ED-2B1C-0EE50BFB0FA0}"/>
              </a:ext>
            </a:extLst>
          </p:cNvPr>
          <p:cNvSpPr txBox="1"/>
          <p:nvPr/>
        </p:nvSpPr>
        <p:spPr>
          <a:xfrm>
            <a:off x="5902476" y="4449387"/>
            <a:ext cx="12211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 실행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BA7400A-8868-8971-C4BC-1C266CE59A8B}"/>
              </a:ext>
            </a:extLst>
          </p:cNvPr>
          <p:cNvSpPr/>
          <p:nvPr/>
        </p:nvSpPr>
        <p:spPr>
          <a:xfrm>
            <a:off x="8731829" y="4455851"/>
            <a:ext cx="2731560" cy="4487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훈련도에 의하여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96D2F5DA-6B6A-DC3A-22FB-EBE09B3EB5D9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>
            <a:off x="6508812" y="4072666"/>
            <a:ext cx="2615" cy="323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65F8AE4F-2E52-DBF1-9A30-C5F61E70D290}"/>
              </a:ext>
            </a:extLst>
          </p:cNvPr>
          <p:cNvCxnSpPr>
            <a:cxnSpLocks/>
            <a:stCxn id="45" idx="3"/>
            <a:endCxn id="50" idx="1"/>
          </p:cNvCxnSpPr>
          <p:nvPr/>
        </p:nvCxnSpPr>
        <p:spPr>
          <a:xfrm flipV="1">
            <a:off x="7877207" y="4680218"/>
            <a:ext cx="854622" cy="2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577FFC-2BE5-295B-45D7-AE11117E31C0}"/>
              </a:ext>
            </a:extLst>
          </p:cNvPr>
          <p:cNvSpPr/>
          <p:nvPr/>
        </p:nvSpPr>
        <p:spPr>
          <a:xfrm>
            <a:off x="1279499" y="4455850"/>
            <a:ext cx="2731560" cy="448733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탑승물의</a:t>
            </a:r>
            <a:b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확률 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0.2% 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 </a:t>
            </a: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5049E6-A2D0-70FD-4B97-665129679032}"/>
              </a:ext>
            </a:extLst>
          </p:cNvPr>
          <p:cNvSpPr/>
          <p:nvPr/>
        </p:nvSpPr>
        <p:spPr>
          <a:xfrm>
            <a:off x="1279499" y="2794593"/>
            <a:ext cx="2731561" cy="573307"/>
          </a:xfrm>
          <a:prstGeom prst="diamond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303823-BE39-A1F9-DE7C-F4219C970FCD}"/>
              </a:ext>
            </a:extLst>
          </p:cNvPr>
          <p:cNvSpPr txBox="1"/>
          <p:nvPr/>
        </p:nvSpPr>
        <p:spPr>
          <a:xfrm>
            <a:off x="2034707" y="2940112"/>
            <a:ext cx="122114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311E01B-D5B7-F234-8AF9-ACA12225F546}"/>
              </a:ext>
            </a:extLst>
          </p:cNvPr>
          <p:cNvSpPr/>
          <p:nvPr/>
        </p:nvSpPr>
        <p:spPr>
          <a:xfrm>
            <a:off x="1279499" y="3623933"/>
            <a:ext cx="2731560" cy="4487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훈련도를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돌려받음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F47B450-E91E-CC8B-F0F8-606997DEF80D}"/>
              </a:ext>
            </a:extLst>
          </p:cNvPr>
          <p:cNvCxnSpPr>
            <a:cxnSpLocks/>
            <a:stCxn id="45" idx="1"/>
            <a:endCxn id="17" idx="3"/>
          </p:cNvCxnSpPr>
          <p:nvPr/>
        </p:nvCxnSpPr>
        <p:spPr>
          <a:xfrm rot="10800000">
            <a:off x="4011060" y="3081247"/>
            <a:ext cx="1134586" cy="160120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220C02-15E5-85BD-2D3A-C6FC4E4F2DCB}"/>
              </a:ext>
            </a:extLst>
          </p:cNvPr>
          <p:cNvSpPr txBox="1"/>
          <p:nvPr/>
        </p:nvSpPr>
        <p:spPr>
          <a:xfrm>
            <a:off x="4397577" y="4343203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591E08F-5F8D-19A6-E23C-D91BF5F77DE1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2645279" y="3367900"/>
            <a:ext cx="1" cy="25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2CF7913-75C5-4B4F-2699-156100FFF6FE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>
            <a:off x="2645279" y="4072666"/>
            <a:ext cx="0" cy="38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2D2A8E-9D19-4C7A-3695-F648ED974E40}"/>
              </a:ext>
            </a:extLst>
          </p:cNvPr>
          <p:cNvSpPr txBox="1"/>
          <p:nvPr/>
        </p:nvSpPr>
        <p:spPr>
          <a:xfrm>
            <a:off x="674380" y="270752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92BA2E-A7C1-E414-C788-2A36158B1772}"/>
              </a:ext>
            </a:extLst>
          </p:cNvPr>
          <p:cNvSpPr txBox="1"/>
          <p:nvPr/>
        </p:nvSpPr>
        <p:spPr>
          <a:xfrm>
            <a:off x="2413895" y="327177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b="1" dirty="0">
              <a:solidFill>
                <a:schemeClr val="accent2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B40F98C-1205-7EE3-26D3-73361ED3A77C}"/>
              </a:ext>
            </a:extLst>
          </p:cNvPr>
          <p:cNvCxnSpPr>
            <a:cxnSpLocks/>
            <a:stCxn id="17" idx="1"/>
            <a:endCxn id="10" idx="1"/>
          </p:cNvCxnSpPr>
          <p:nvPr/>
        </p:nvCxnSpPr>
        <p:spPr>
          <a:xfrm rot="10800000" flipV="1">
            <a:off x="1279499" y="3081247"/>
            <a:ext cx="12700" cy="1598970"/>
          </a:xfrm>
          <a:prstGeom prst="bentConnector3">
            <a:avLst>
              <a:gd name="adj1" fmla="val 4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57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B344B-A4DD-9C25-60F3-DC8A92ED437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EF486C7-F934-1BA2-7C03-B2019504B594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08.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</p:spTree>
    <p:extLst>
      <p:ext uri="{BB962C8B-B14F-4D97-AF65-F5344CB8AC3E}">
        <p14:creationId xmlns:p14="http://schemas.microsoft.com/office/powerpoint/2010/main" val="16206179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8E24C8F3-D511-D103-D41E-41D549534771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비주얼 이펙트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제작이 필요한 비주얼 이펙트 리스트입니다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F5B4FAF-85B5-C4AF-6F0D-BE075E69A8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91238"/>
              </p:ext>
            </p:extLst>
          </p:nvPr>
        </p:nvGraphicFramePr>
        <p:xfrm>
          <a:off x="949544" y="1740712"/>
          <a:ext cx="10371632" cy="220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487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22030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7760593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26544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특이사항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파일명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유령질주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소멸을 반복하는 좁게 깔리는 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Loop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board_object_visual_effect_ghostsprint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 ~ 28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666023"/>
                  </a:ext>
                </a:extLst>
              </a:tr>
              <a:tr h="463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 이펙트 투명도 조절 필요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13494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형상을 하고 있는 안개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board_object_visual_effect_ghoststep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29 ~ 31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 이펙트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안개로 이루어진 원형 포탈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포탈 내부는 어두워서 보이지 않음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board_object_visual_effect_spiritdescent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34 ~ 37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01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617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AA08C6A-A035-9408-B7B9-D7FFEA39F6A5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사운드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제작이 필요한 사운드 리스트입니다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700A16A-4227-3FF3-FCB2-1F38A9F91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671891"/>
              </p:ext>
            </p:extLst>
          </p:nvPr>
        </p:nvGraphicFramePr>
        <p:xfrm>
          <a:off x="949544" y="1740712"/>
          <a:ext cx="10371632" cy="8103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81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21036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645504">
                  <a:extLst>
                    <a:ext uri="{9D8B030D-6E8A-4147-A177-3AD203B41FA5}">
                      <a16:colId xmlns:a16="http://schemas.microsoft.com/office/drawing/2014/main" val="3046679801"/>
                    </a:ext>
                  </a:extLst>
                </a:gridCol>
                <a:gridCol w="126544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길이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파일명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 사운드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스산한 바람이 귀 옆을 바로 스쳐 지나가는 듯한 사운드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안개가 순식간에 퍼지는 듯한 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이내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board_object_sound_ghoststep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29 ~ 31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4993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F0D5A1D-76C3-32BC-01CB-DD3846241712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69D9AC-3FA9-CD3B-D737-489E84A80733}"/>
              </a:ext>
            </a:extLst>
          </p:cNvPr>
          <p:cNvSpPr txBox="1"/>
          <p:nvPr/>
        </p:nvSpPr>
        <p:spPr>
          <a:xfrm>
            <a:off x="559866" y="765936"/>
            <a:ext cx="11258209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데이터를 관리하는 테이블입니다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FBDB07-F86D-6C62-C415-504E18068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86161"/>
              </p:ext>
            </p:extLst>
          </p:nvPr>
        </p:nvGraphicFramePr>
        <p:xfrm>
          <a:off x="949544" y="1740712"/>
          <a:ext cx="10371632" cy="3129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308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1810947913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3046679801"/>
                    </a:ext>
                  </a:extLst>
                </a:gridCol>
                <a:gridCol w="1153108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46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슬라이드 번호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 등의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10000 ~ 10999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 ~ 11, 14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922703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board_object_stat_rising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상승치와 각 상승치가 등장할 확률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11000 ~ 11999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12 ~ 13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372266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board_object_exp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세대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별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요구 경험치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15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5362818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board_object_skill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탑승물의 기술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12000 ~ 12999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23 ~ 24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831434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board_object_skill_porbability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레벌업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기술을 획득할 확률 데이터를 관리하는 테이블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24, 38~39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853651"/>
                  </a:ext>
                </a:extLst>
              </a:tr>
              <a:tr h="46384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item_material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아이템 데이터를 관리하는 테이블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기획서에서는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재료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대해서만 다룹니다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44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별도 첨부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4347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339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3;p1">
            <a:extLst>
              <a:ext uri="{FF2B5EF4-FFF2-40B4-BE49-F238E27FC236}">
                <a16:creationId xmlns:a16="http://schemas.microsoft.com/office/drawing/2014/main" id="{49EA28CF-C250-AD66-B094-F382A032F9E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0533" y="3225818"/>
            <a:ext cx="2530933" cy="406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85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0ACD500-DACB-7767-C80E-1421935E0F3E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01294A-17B7-231B-A4D0-4F828A5DB6BA}"/>
              </a:ext>
            </a:extLst>
          </p:cNvPr>
          <p:cNvSpPr/>
          <p:nvPr/>
        </p:nvSpPr>
        <p:spPr>
          <a:xfrm>
            <a:off x="1234807" y="3488196"/>
            <a:ext cx="5573486" cy="234000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CDDE2FF3-E83D-4D6E-2526-26A09175253E}"/>
              </a:ext>
            </a:extLst>
          </p:cNvPr>
          <p:cNvSpPr txBox="1"/>
          <p:nvPr/>
        </p:nvSpPr>
        <p:spPr>
          <a:xfrm>
            <a:off x="1174686" y="3378198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컨셉 이미지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pic>
        <p:nvPicPr>
          <p:cNvPr id="1038" name="그림 1037">
            <a:extLst>
              <a:ext uri="{FF2B5EF4-FFF2-40B4-BE49-F238E27FC236}">
                <a16:creationId xmlns:a16="http://schemas.microsoft.com/office/drawing/2014/main" id="{34E113F0-AD8B-2E8C-24D4-A97AB72B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35" y="3805594"/>
            <a:ext cx="2785532" cy="2701571"/>
          </a:xfrm>
          <a:prstGeom prst="rect">
            <a:avLst/>
          </a:prstGeom>
          <a:effectLst/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7A41B157-F1D9-EEFD-5CC3-7E73634D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69" y="3805594"/>
            <a:ext cx="2750424" cy="2701571"/>
          </a:xfrm>
          <a:prstGeom prst="rect">
            <a:avLst/>
          </a:prstGeom>
        </p:spPr>
      </p:pic>
      <p:pic>
        <p:nvPicPr>
          <p:cNvPr id="1042" name="그림 1041">
            <a:extLst>
              <a:ext uri="{FF2B5EF4-FFF2-40B4-BE49-F238E27FC236}">
                <a16:creationId xmlns:a16="http://schemas.microsoft.com/office/drawing/2014/main" id="{87A9B00C-0D82-A677-3F46-4BCD8F4D0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039" y="3515196"/>
            <a:ext cx="154647" cy="1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415EC9-9FAE-C2BB-3D7F-6660EA42A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95" y="3805594"/>
            <a:ext cx="4434693" cy="2701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8A36C4-982D-B5AA-BD5D-6A5BA447BC44}"/>
              </a:ext>
            </a:extLst>
          </p:cNvPr>
          <p:cNvSpPr txBox="1"/>
          <p:nvPr/>
        </p:nvSpPr>
        <p:spPr>
          <a:xfrm>
            <a:off x="559867" y="768650"/>
            <a:ext cx="11258209" cy="240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유령마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기술도 없고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상승치를 갖고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모험가에게 각종 유용한 편의성 기능을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컨셉에 맞게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NPC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부딪히지 않고 질주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할 수 있는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질주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차이가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아니더라도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선공 당하지 않게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저승의 존재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자동이동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사냥에 편리함을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익사하지 않고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탑승 중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사막에서의 이동속도 감소에 면역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마지막으로 진입한 마구간에 위치하는 판정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있어서 이송을 할 필요가 없습니다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87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448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ADC7C-9AD8-14A4-B596-51FA2FAE465D}"/>
              </a:ext>
            </a:extLst>
          </p:cNvPr>
          <p:cNvSpPr/>
          <p:nvPr/>
        </p:nvSpPr>
        <p:spPr>
          <a:xfrm>
            <a:off x="949544" y="909480"/>
            <a:ext cx="6811224" cy="282845"/>
          </a:xfrm>
          <a:prstGeom prst="rect">
            <a:avLst/>
          </a:prstGeom>
          <a:gradFill flip="none" rotWithShape="1">
            <a:gsLst>
              <a:gs pos="20000">
                <a:srgbClr val="124A84">
                  <a:alpha val="50000"/>
                </a:srgbClr>
              </a:gs>
              <a:gs pos="0">
                <a:srgbClr val="124A84">
                  <a:alpha val="0"/>
                </a:srgbClr>
              </a:gs>
              <a:gs pos="100000">
                <a:srgbClr val="124A8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1EDD4A-213B-266A-CD22-0817930F00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2F57D-26AF-198F-C9F6-ECBF0FDD50D1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39AD6C5-B5AB-1DB3-CC80-0C8EC48A375B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2D49306-0EC3-8CE3-D647-4117C5FFD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712063-19E2-B516-0580-47A68A6DB13B}"/>
              </a:ext>
            </a:extLst>
          </p:cNvPr>
          <p:cNvSpPr txBox="1"/>
          <p:nvPr/>
        </p:nvSpPr>
        <p:spPr>
          <a:xfrm>
            <a:off x="559867" y="762928"/>
            <a:ext cx="48249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9C60164-B67C-750D-0065-45A04FCEC05C}"/>
              </a:ext>
            </a:extLst>
          </p:cNvPr>
          <p:cNvSpPr/>
          <p:nvPr/>
        </p:nvSpPr>
        <p:spPr>
          <a:xfrm>
            <a:off x="1097128" y="2140285"/>
            <a:ext cx="9997743" cy="33340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AAC1DDB-C579-F9B3-EF8E-601815A2D690}"/>
              </a:ext>
            </a:extLst>
          </p:cNvPr>
          <p:cNvSpPr/>
          <p:nvPr/>
        </p:nvSpPr>
        <p:spPr>
          <a:xfrm>
            <a:off x="554687" y="2887384"/>
            <a:ext cx="1294757" cy="129793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208AD07-9B5E-A3CD-2C4A-0F5A39F4BDC6}"/>
              </a:ext>
            </a:extLst>
          </p:cNvPr>
          <p:cNvSpPr/>
          <p:nvPr/>
        </p:nvSpPr>
        <p:spPr>
          <a:xfrm>
            <a:off x="1966972" y="3318709"/>
            <a:ext cx="1764711" cy="91250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16B353D-014F-9767-FE4B-0C6FBAC3634A}"/>
              </a:ext>
            </a:extLst>
          </p:cNvPr>
          <p:cNvSpPr/>
          <p:nvPr/>
        </p:nvSpPr>
        <p:spPr>
          <a:xfrm>
            <a:off x="1966973" y="3147909"/>
            <a:ext cx="1764710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811EF3-23DF-D8DC-6ABA-E6BB93C5C11D}"/>
              </a:ext>
            </a:extLst>
          </p:cNvPr>
          <p:cNvSpPr txBox="1"/>
          <p:nvPr/>
        </p:nvSpPr>
        <p:spPr>
          <a:xfrm>
            <a:off x="1968083" y="3461561"/>
            <a:ext cx="1294756" cy="570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두개골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안광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523B38-75D1-A76F-0C53-8F2C2623202A}"/>
              </a:ext>
            </a:extLst>
          </p:cNvPr>
          <p:cNvSpPr/>
          <p:nvPr/>
        </p:nvSpPr>
        <p:spPr>
          <a:xfrm>
            <a:off x="7054943" y="1293832"/>
            <a:ext cx="1294757" cy="129793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52C08E-B06A-AB0E-5AB3-B9B3E6418EA9}"/>
              </a:ext>
            </a:extLst>
          </p:cNvPr>
          <p:cNvSpPr/>
          <p:nvPr/>
        </p:nvSpPr>
        <p:spPr>
          <a:xfrm>
            <a:off x="8506682" y="1490092"/>
            <a:ext cx="3184094" cy="110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8EB1FC9-CE08-D39B-85A7-9D3545CB7F79}"/>
              </a:ext>
            </a:extLst>
          </p:cNvPr>
          <p:cNvSpPr/>
          <p:nvPr/>
        </p:nvSpPr>
        <p:spPr>
          <a:xfrm>
            <a:off x="8506682" y="1319293"/>
            <a:ext cx="3184093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반투명 몸통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4E445E5-0A36-4B44-68F8-94331507B284}"/>
              </a:ext>
            </a:extLst>
          </p:cNvPr>
          <p:cNvSpPr/>
          <p:nvPr/>
        </p:nvSpPr>
        <p:spPr>
          <a:xfrm>
            <a:off x="3923228" y="4884789"/>
            <a:ext cx="1294757" cy="129793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ABF1A4-0DD5-E1A9-474E-D83B28DDE952}"/>
              </a:ext>
            </a:extLst>
          </p:cNvPr>
          <p:cNvSpPr txBox="1"/>
          <p:nvPr/>
        </p:nvSpPr>
        <p:spPr>
          <a:xfrm>
            <a:off x="8506681" y="1628703"/>
            <a:ext cx="3294015" cy="10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반투명한 몸통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실제로 건너편이 투사되어 보임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뼈 표현 없음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초록색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파란색 계열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64E113B-AE49-17D9-2FAC-B47EDD0BE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062646" y="1685973"/>
            <a:ext cx="3639675" cy="2923872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91841A-5158-721D-4560-56CA8173F650}"/>
              </a:ext>
            </a:extLst>
          </p:cNvPr>
          <p:cNvSpPr/>
          <p:nvPr/>
        </p:nvSpPr>
        <p:spPr>
          <a:xfrm>
            <a:off x="5371498" y="5055588"/>
            <a:ext cx="3294014" cy="110167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43E5581A-B7B5-78B5-12DB-C9945736C35A}"/>
              </a:ext>
            </a:extLst>
          </p:cNvPr>
          <p:cNvSpPr/>
          <p:nvPr/>
        </p:nvSpPr>
        <p:spPr>
          <a:xfrm>
            <a:off x="5371498" y="4884789"/>
            <a:ext cx="3294014" cy="2951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 이펙트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014EB-F972-2E61-1AFB-9BCD5CF730B0}"/>
              </a:ext>
            </a:extLst>
          </p:cNvPr>
          <p:cNvSpPr txBox="1"/>
          <p:nvPr/>
        </p:nvSpPr>
        <p:spPr>
          <a:xfrm>
            <a:off x="5371497" y="5194199"/>
            <a:ext cx="3294015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갈기</a:t>
            </a:r>
            <a:r>
              <a:rPr lang="en-US" altLang="ko-KR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꼬리는 안개로 구성되어 있는 느낌을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다리에는 안개가 휘감고 있는 느낌을 표현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 색상은 몸통 색과 동일함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4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72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5027</Words>
  <Application>Microsoft Office PowerPoint</Application>
  <PresentationFormat>와이드스크린</PresentationFormat>
  <Paragraphs>1245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1632</cp:revision>
  <dcterms:created xsi:type="dcterms:W3CDTF">2024-08-22T07:25:24Z</dcterms:created>
  <dcterms:modified xsi:type="dcterms:W3CDTF">2024-12-15T18:00:23Z</dcterms:modified>
</cp:coreProperties>
</file>